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0"/>
  </p:notesMasterIdLst>
  <p:sldIdLst>
    <p:sldId id="268" r:id="rId2"/>
    <p:sldId id="301" r:id="rId3"/>
    <p:sldId id="309" r:id="rId4"/>
    <p:sldId id="311" r:id="rId5"/>
    <p:sldId id="310" r:id="rId6"/>
    <p:sldId id="291" r:id="rId7"/>
    <p:sldId id="292" r:id="rId8"/>
    <p:sldId id="293" r:id="rId9"/>
    <p:sldId id="298" r:id="rId10"/>
    <p:sldId id="294" r:id="rId11"/>
    <p:sldId id="300" r:id="rId12"/>
    <p:sldId id="299" r:id="rId13"/>
    <p:sldId id="303" r:id="rId14"/>
    <p:sldId id="304" r:id="rId15"/>
    <p:sldId id="306" r:id="rId16"/>
    <p:sldId id="307" r:id="rId17"/>
    <p:sldId id="308" r:id="rId18"/>
    <p:sldId id="290" r:id="rId1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089789C-768B-D64F-BBDF-C65A11B6BF96}">
          <p14:sldIdLst>
            <p14:sldId id="268"/>
            <p14:sldId id="301"/>
          </p14:sldIdLst>
        </p14:section>
        <p14:section name="Roger" id="{A864078C-78E5-E542-A7D8-5E5E56418216}">
          <p14:sldIdLst>
            <p14:sldId id="309"/>
            <p14:sldId id="311"/>
            <p14:sldId id="310"/>
          </p14:sldIdLst>
        </p14:section>
        <p14:section name="Krisna" id="{0E1CC158-E922-394C-AD87-4E0F95B1D7FB}">
          <p14:sldIdLst>
            <p14:sldId id="291"/>
            <p14:sldId id="292"/>
            <p14:sldId id="293"/>
            <p14:sldId id="298"/>
            <p14:sldId id="294"/>
            <p14:sldId id="300"/>
            <p14:sldId id="299"/>
          </p14:sldIdLst>
        </p14:section>
        <p14:section name="Drew" id="{F1B90BDB-41A5-F847-86E6-F1571994DBF1}">
          <p14:sldIdLst>
            <p14:sldId id="303"/>
            <p14:sldId id="304"/>
            <p14:sldId id="306"/>
            <p14:sldId id="307"/>
            <p14:sldId id="308"/>
            <p14:sldId id="29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45" autoAdjust="0"/>
    <p:restoredTop sz="68970"/>
  </p:normalViewPr>
  <p:slideViewPr>
    <p:cSldViewPr snapToGrid="0" snapToObjects="1">
      <p:cViewPr varScale="1">
        <p:scale>
          <a:sx n="67" d="100"/>
          <a:sy n="67" d="100"/>
        </p:scale>
        <p:origin x="1632" y="16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JPG>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jpeg>
</file>

<file path=ppt/media/image4.jpe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086099"/>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62573233"/>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Hi,</a:t>
            </a:r>
            <a:r>
              <a:rPr lang="en-US" baseline="0" dirty="0"/>
              <a:t> I’m </a:t>
            </a:r>
            <a:r>
              <a:rPr lang="mr-IN" baseline="0" dirty="0"/>
              <a:t>…</a:t>
            </a:r>
            <a:r>
              <a:rPr lang="en-US" baseline="0" dirty="0"/>
              <a:t>.</a:t>
            </a:r>
            <a:r>
              <a:rPr lang="en-US" baseline="0" dirty="0" err="1"/>
              <a:t>i’m</a:t>
            </a:r>
            <a:r>
              <a:rPr lang="en-US" baseline="0" dirty="0"/>
              <a:t> </a:t>
            </a:r>
            <a:r>
              <a:rPr lang="mr-IN" baseline="0" dirty="0"/>
              <a:t>…</a:t>
            </a:r>
            <a:r>
              <a:rPr lang="en-US" baseline="0" dirty="0"/>
              <a:t>,   We are group </a:t>
            </a:r>
            <a:r>
              <a:rPr lang="en-US" baseline="0" dirty="0" err="1"/>
              <a:t>nubmer</a:t>
            </a:r>
            <a:r>
              <a:rPr lang="en-US" baseline="0" dirty="0"/>
              <a:t> 65 of CS </a:t>
            </a:r>
            <a:r>
              <a:rPr lang="en-US" baseline="0" dirty="0" err="1"/>
              <a:t>captone</a:t>
            </a:r>
            <a:r>
              <a:rPr lang="en-US" baseline="0" dirty="0"/>
              <a:t> project.</a:t>
            </a:r>
          </a:p>
          <a:p>
            <a:endParaRPr lang="en-US" baseline="0" dirty="0"/>
          </a:p>
          <a:p>
            <a:r>
              <a:rPr lang="en-US" baseline="0" dirty="0"/>
              <a:t>Or project is Head-up Display System sponsored by Rockwell Collins.</a:t>
            </a:r>
          </a:p>
          <a:p>
            <a:endParaRPr lang="en-US" baseline="0" dirty="0"/>
          </a:p>
          <a:p>
            <a:r>
              <a:rPr lang="en-US" baseline="0" dirty="0"/>
              <a:t>Today, we will be presenting our </a:t>
            </a:r>
            <a:r>
              <a:rPr lang="en-US" baseline="0" dirty="0" smtClean="0"/>
              <a:t>senior project midterm progress report for </a:t>
            </a:r>
            <a:r>
              <a:rPr lang="en-US" baseline="0" dirty="0" err="1" smtClean="0"/>
              <a:t>srping</a:t>
            </a:r>
            <a:r>
              <a:rPr lang="en-US" baseline="0" dirty="0" smtClean="0"/>
              <a:t> 2017</a:t>
            </a:r>
            <a:r>
              <a:rPr lang="en-US" baseline="0" dirty="0"/>
              <a:t>.</a:t>
            </a:r>
          </a:p>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11613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Shape 45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4" name="Shape 454"/>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455" name="Shape 455"/>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17</a:t>
            </a:fld>
            <a:endParaRPr lang="en-US"/>
          </a:p>
        </p:txBody>
      </p:sp>
    </p:spTree>
    <p:extLst>
      <p:ext uri="{BB962C8B-B14F-4D97-AF65-F5344CB8AC3E}">
        <p14:creationId xmlns:p14="http://schemas.microsoft.com/office/powerpoint/2010/main" val="29155835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Shape 40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6" name="Shape 406"/>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r>
              <a:rPr lang="en-US" dirty="0"/>
              <a:t>This is the end of </a:t>
            </a:r>
            <a:r>
              <a:rPr lang="en-US" dirty="0" smtClean="0"/>
              <a:t>the our Spring 2017 midterm progress presentation,</a:t>
            </a:r>
            <a:r>
              <a:rPr lang="en-US" baseline="0" dirty="0" smtClean="0"/>
              <a:t> thank</a:t>
            </a:r>
            <a:r>
              <a:rPr lang="mr-IN" baseline="0" dirty="0" smtClean="0"/>
              <a:t>…</a:t>
            </a:r>
            <a:r>
              <a:rPr lang="en-US" baseline="0" dirty="0" smtClean="0"/>
              <a:t>.</a:t>
            </a:r>
            <a:endParaRPr dirty="0"/>
          </a:p>
        </p:txBody>
      </p:sp>
      <p:sp>
        <p:nvSpPr>
          <p:cNvPr id="407" name="Shape 407"/>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18</a:t>
            </a:fld>
            <a:endParaRPr lang="en-US"/>
          </a:p>
        </p:txBody>
      </p:sp>
    </p:spTree>
    <p:extLst>
      <p:ext uri="{BB962C8B-B14F-4D97-AF65-F5344CB8AC3E}">
        <p14:creationId xmlns:p14="http://schemas.microsoft.com/office/powerpoint/2010/main" val="185910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Shape 45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4" name="Shape 454"/>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algn="l">
              <a:spcAft>
                <a:spcPts val="1800"/>
              </a:spcAft>
            </a:pPr>
            <a:r>
              <a:rPr lang="en-US" sz="1200" b="0" i="0" u="none" strike="noStrike" kern="1200" cap="none" dirty="0" smtClean="0">
                <a:solidFill>
                  <a:schemeClr val="dk1"/>
                </a:solidFill>
                <a:effectLst/>
                <a:latin typeface="Arial"/>
                <a:ea typeface="Arial"/>
                <a:cs typeface="Arial"/>
                <a:sym typeface="Arial"/>
              </a:rPr>
              <a:t>Now, lets briefly</a:t>
            </a:r>
            <a:r>
              <a:rPr lang="en-US" sz="1200" b="0" i="0" u="none" strike="noStrike" kern="1200" cap="none" baseline="0" dirty="0" smtClean="0">
                <a:solidFill>
                  <a:schemeClr val="dk1"/>
                </a:solidFill>
                <a:effectLst/>
                <a:latin typeface="Arial"/>
                <a:ea typeface="Arial"/>
                <a:cs typeface="Arial"/>
                <a:sym typeface="Arial"/>
              </a:rPr>
              <a:t> recap what our project is and what we are working on. </a:t>
            </a:r>
          </a:p>
          <a:p>
            <a:pPr algn="l">
              <a:spcAft>
                <a:spcPts val="1800"/>
              </a:spcAft>
            </a:pPr>
            <a:endParaRPr lang="en-US" sz="1200" b="0" i="0" u="none" strike="noStrike" kern="1200" cap="none" baseline="0" dirty="0" smtClean="0">
              <a:solidFill>
                <a:schemeClr val="dk1"/>
              </a:solidFill>
              <a:effectLst/>
              <a:latin typeface="Arial"/>
              <a:ea typeface="Arial"/>
              <a:cs typeface="Arial"/>
              <a:sym typeface="Arial"/>
            </a:endParaRPr>
          </a:p>
          <a:p>
            <a:pPr algn="l">
              <a:spcAft>
                <a:spcPts val="1800"/>
              </a:spcAft>
            </a:pPr>
            <a:r>
              <a:rPr lang="en-US" sz="1200" b="0" i="0" u="none" strike="noStrike" kern="1200" cap="none" dirty="0" smtClean="0">
                <a:solidFill>
                  <a:schemeClr val="dk1"/>
                </a:solidFill>
                <a:effectLst/>
                <a:latin typeface="Arial"/>
                <a:ea typeface="Arial"/>
                <a:cs typeface="Arial"/>
                <a:sym typeface="Arial"/>
              </a:rPr>
              <a:t>A </a:t>
            </a:r>
            <a:r>
              <a:rPr lang="en-US" sz="1200" b="0" i="0" u="none" strike="noStrike" kern="1200" cap="none" dirty="0" smtClean="0">
                <a:solidFill>
                  <a:schemeClr val="dk1"/>
                </a:solidFill>
                <a:effectLst/>
                <a:latin typeface="Arial"/>
                <a:ea typeface="Arial"/>
                <a:cs typeface="Arial"/>
                <a:sym typeface="Arial"/>
              </a:rPr>
              <a:t>Head-Up display (HUD) is a transparent display that is installed in </a:t>
            </a:r>
            <a:r>
              <a:rPr lang="en-US" sz="1200" b="0" i="0" u="none" strike="noStrike" kern="1200" cap="none" dirty="0" smtClean="0">
                <a:solidFill>
                  <a:schemeClr val="dk1"/>
                </a:solidFill>
                <a:effectLst/>
                <a:latin typeface="Arial"/>
                <a:ea typeface="Arial"/>
                <a:cs typeface="Arial"/>
                <a:sym typeface="Arial"/>
              </a:rPr>
              <a:t>an </a:t>
            </a:r>
            <a:r>
              <a:rPr lang="en-US" sz="1200" b="0" i="0" u="none" strike="noStrike" kern="1200" cap="none" dirty="0" smtClean="0">
                <a:solidFill>
                  <a:schemeClr val="dk1"/>
                </a:solidFill>
                <a:effectLst/>
                <a:latin typeface="Arial"/>
                <a:ea typeface="Arial"/>
                <a:cs typeface="Arial"/>
                <a:sym typeface="Arial"/>
              </a:rPr>
              <a:t>aircraft </a:t>
            </a:r>
            <a:r>
              <a:rPr lang="en-US" sz="1200" b="0" i="0" u="none" strike="noStrike" kern="1200" cap="none" dirty="0" smtClean="0">
                <a:solidFill>
                  <a:schemeClr val="dk1"/>
                </a:solidFill>
                <a:effectLst/>
                <a:latin typeface="Arial"/>
                <a:ea typeface="Arial"/>
                <a:cs typeface="Arial"/>
                <a:sym typeface="Arial"/>
              </a:rPr>
              <a:t>today,</a:t>
            </a:r>
            <a:r>
              <a:rPr lang="en-US" sz="1200" b="0" i="0" u="none" strike="noStrike" kern="1200" cap="none" baseline="0" dirty="0" smtClean="0">
                <a:solidFill>
                  <a:schemeClr val="dk1"/>
                </a:solidFill>
                <a:effectLst/>
                <a:latin typeface="Arial"/>
                <a:ea typeface="Arial"/>
                <a:cs typeface="Arial"/>
                <a:sym typeface="Arial"/>
              </a:rPr>
              <a:t> that</a:t>
            </a:r>
            <a:r>
              <a:rPr lang="en-US" sz="1200" b="0" i="0" u="none" strike="noStrike" kern="1200" cap="none" dirty="0" smtClean="0">
                <a:solidFill>
                  <a:schemeClr val="dk1"/>
                </a:solidFill>
                <a:effectLst/>
                <a:latin typeface="Arial"/>
                <a:ea typeface="Arial"/>
                <a:cs typeface="Arial"/>
                <a:sym typeface="Arial"/>
              </a:rPr>
              <a:t> located </a:t>
            </a:r>
            <a:r>
              <a:rPr lang="en-US" sz="1200" b="0" i="0" u="none" strike="noStrike" kern="1200" cap="none" dirty="0" smtClean="0">
                <a:solidFill>
                  <a:schemeClr val="dk1"/>
                </a:solidFill>
                <a:effectLst/>
                <a:latin typeface="Arial"/>
                <a:ea typeface="Arial"/>
                <a:cs typeface="Arial"/>
                <a:sym typeface="Arial"/>
              </a:rPr>
              <a:t>in the pilot’s forward field of view, a HUD presents flight information by using graphical, numerical and symbolical data. This device eliminates the need for pilots to continually transition from head-down instruments to head-up, out-the-window view during critical phases of flight. Currently, a HUD obtains data from an aircraft’s Inertial Measurement Unit (IMU). To display precise and accurate information, the HUD must be carefully aligned to the IRU during installation. However, the current HUD installation process requires specialized equipment and epoxy which is time consuming, costly, and interrupts production line progress for the manufacturer. The goal of this project is to improve the current HUD alignment systems by reducing the installation cost and time required to precisely align flight information to the HUD. Our client, Rockwell Collins, seeks a new alignment methodology that utilizes HUD mounted inertial measurement units. </a:t>
            </a:r>
            <a:r>
              <a:rPr lang="en-US" dirty="0" smtClean="0"/>
              <a:t/>
            </a:r>
            <a:br>
              <a:rPr lang="en-US" dirty="0" smtClean="0"/>
            </a:br>
            <a:endParaRPr dirty="0"/>
          </a:p>
        </p:txBody>
      </p:sp>
      <p:sp>
        <p:nvSpPr>
          <p:cNvPr id="455" name="Shape 455"/>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3</a:t>
            </a:fld>
            <a:endParaRPr lang="en-US"/>
          </a:p>
        </p:txBody>
      </p:sp>
    </p:spTree>
    <p:extLst>
      <p:ext uri="{BB962C8B-B14F-4D97-AF65-F5344CB8AC3E}">
        <p14:creationId xmlns:p14="http://schemas.microsoft.com/office/powerpoint/2010/main" val="616547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Shape 45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4" name="Shape 454"/>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algn="l">
              <a:spcAft>
                <a:spcPts val="1800"/>
              </a:spcAft>
            </a:pPr>
            <a:r>
              <a:rPr lang="en-US" sz="1200" dirty="0" smtClean="0"/>
              <a:t>This</a:t>
            </a:r>
            <a:r>
              <a:rPr lang="en-US" sz="1200" baseline="0" dirty="0" smtClean="0"/>
              <a:t> is a workflow of our entire project system, </a:t>
            </a:r>
            <a:r>
              <a:rPr lang="en-US" sz="1200" baseline="0" dirty="0" smtClean="0"/>
              <a:t>and basically t</a:t>
            </a:r>
            <a:r>
              <a:rPr lang="en-US" sz="1200" dirty="0" smtClean="0"/>
              <a:t>his </a:t>
            </a:r>
            <a:r>
              <a:rPr lang="en-US" sz="1200" dirty="0" smtClean="0"/>
              <a:t>project </a:t>
            </a:r>
            <a:r>
              <a:rPr lang="en-US" sz="1200" dirty="0" smtClean="0"/>
              <a:t>can</a:t>
            </a:r>
            <a:r>
              <a:rPr lang="en-US" sz="1200" baseline="0" dirty="0" smtClean="0"/>
              <a:t> be</a:t>
            </a:r>
            <a:r>
              <a:rPr lang="en-US" sz="1200" dirty="0" smtClean="0"/>
              <a:t> viewed</a:t>
            </a:r>
            <a:r>
              <a:rPr lang="en-US" sz="1200" baseline="0" dirty="0" smtClean="0"/>
              <a:t> as</a:t>
            </a:r>
            <a:r>
              <a:rPr lang="en-US" sz="1200" dirty="0" smtClean="0"/>
              <a:t> </a:t>
            </a:r>
            <a:r>
              <a:rPr lang="en-US" sz="1200" dirty="0" smtClean="0"/>
              <a:t>three parts.</a:t>
            </a:r>
          </a:p>
          <a:p>
            <a:pPr marL="457200" indent="-457200" algn="l">
              <a:spcAft>
                <a:spcPts val="1800"/>
              </a:spcAft>
              <a:buFont typeface="Arial" panose="020B0604020202020204" pitchFamily="34" charset="0"/>
              <a:buChar char="•"/>
            </a:pPr>
            <a:r>
              <a:rPr lang="en-US" sz="1200" dirty="0" smtClean="0"/>
              <a:t>The configuration of hardware and communication between devices.</a:t>
            </a:r>
          </a:p>
          <a:p>
            <a:pPr marL="457200" indent="-457200" algn="l">
              <a:spcAft>
                <a:spcPts val="1800"/>
              </a:spcAft>
              <a:buFont typeface="Arial" panose="020B0604020202020204" pitchFamily="34" charset="0"/>
              <a:buChar char="•"/>
            </a:pPr>
            <a:r>
              <a:rPr lang="en-US" sz="1200" dirty="0" smtClean="0"/>
              <a:t>The development of an program that can find the HUD’s alignment offset in relation to the aircraft</a:t>
            </a:r>
            <a:r>
              <a:rPr lang="en-US" sz="1200" baseline="0" dirty="0" smtClean="0"/>
              <a:t> which is implemented on the microcontroller,</a:t>
            </a:r>
            <a:endParaRPr lang="en-US" sz="1200" dirty="0" smtClean="0"/>
          </a:p>
          <a:p>
            <a:pPr marL="457200" indent="-457200" algn="l">
              <a:spcAft>
                <a:spcPts val="1800"/>
              </a:spcAft>
              <a:buFont typeface="Arial" panose="020B0604020202020204" pitchFamily="34" charset="0"/>
              <a:buChar char="•"/>
            </a:pPr>
            <a:r>
              <a:rPr lang="en-US" sz="1200" dirty="0" smtClean="0"/>
              <a:t>The design and implementation of a demonstration interface that visually presents the alignment results</a:t>
            </a:r>
            <a:r>
              <a:rPr lang="en-US" dirty="0" smtClean="0"/>
              <a:t/>
            </a:r>
            <a:br>
              <a:rPr lang="en-US" dirty="0" smtClean="0"/>
            </a:br>
            <a:endParaRPr dirty="0"/>
          </a:p>
        </p:txBody>
      </p:sp>
      <p:sp>
        <p:nvSpPr>
          <p:cNvPr id="455" name="Shape 455"/>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4</a:t>
            </a:fld>
            <a:endParaRPr lang="en-US"/>
          </a:p>
        </p:txBody>
      </p:sp>
    </p:spTree>
    <p:extLst>
      <p:ext uri="{BB962C8B-B14F-4D97-AF65-F5344CB8AC3E}">
        <p14:creationId xmlns:p14="http://schemas.microsoft.com/office/powerpoint/2010/main" val="1012481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Shape 45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4" name="Shape 454"/>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rtl="0"/>
            <a:r>
              <a:rPr lang="en-US" sz="1200" b="0" i="0" u="none" strike="noStrike" kern="1200" cap="none" dirty="0" smtClean="0">
                <a:solidFill>
                  <a:schemeClr val="dk1"/>
                </a:solidFill>
                <a:effectLst/>
                <a:latin typeface="Arial"/>
                <a:ea typeface="Arial"/>
                <a:cs typeface="Arial"/>
                <a:sym typeface="Arial"/>
              </a:rPr>
              <a:t>At this moment, we have completed most required implementations from the perspectives of both hardware and software sides. Specifically, we have successfully configured the hardware setup for reading two sets of data reading from two separate IMUs, and we have found supported libraries to convert raw data from all three kinds of sensors (accelerometer, gyroscope and magnetometer) to our desired format (quaternions and yaw, pitch, roll) in order to implement the alignment process. Then we also designed and created a simple 3D graphical interface to visualize the real time motion of the the IMUs, and finally, we implemented an algorithm to calibrate and align between the output data from both IMUs. However, we are still on a stage of verifying and testing, we will still have further steps to take for accomplishment.</a:t>
            </a:r>
            <a:r>
              <a:rPr lang="en-US" dirty="0" smtClean="0"/>
              <a:t/>
            </a:r>
            <a:br>
              <a:rPr lang="en-US" dirty="0" smtClean="0"/>
            </a:br>
            <a:endParaRPr lang="en-US" dirty="0" smtClean="0"/>
          </a:p>
          <a:p>
            <a:pPr rtl="0"/>
            <a:r>
              <a:rPr lang="en-US" sz="1200" b="0" i="0" u="none" strike="noStrike" kern="1200" cap="none" dirty="0" smtClean="0">
                <a:solidFill>
                  <a:schemeClr val="dk1"/>
                </a:solidFill>
                <a:effectLst/>
                <a:latin typeface="Arial"/>
                <a:ea typeface="Arial"/>
                <a:cs typeface="Arial"/>
                <a:sym typeface="Arial"/>
              </a:rPr>
              <a:t>What we left for the project are mostly about the improvement including increasing the accuracy of reading data as well as the UI display, and we are also trying to solve the stretch goal of this project, which is to create the dynamic auto-alignment system algorithm. </a:t>
            </a:r>
            <a:endParaRPr lang="en-US" b="0" dirty="0" smtClean="0">
              <a:effectLst/>
            </a:endParaRPr>
          </a:p>
          <a:p>
            <a:r>
              <a:rPr lang="en-US" dirty="0" smtClean="0"/>
              <a:t/>
            </a:r>
            <a:br>
              <a:rPr lang="en-US" dirty="0" smtClean="0"/>
            </a:br>
            <a:endParaRPr dirty="0"/>
          </a:p>
        </p:txBody>
      </p:sp>
      <p:sp>
        <p:nvSpPr>
          <p:cNvPr id="455" name="Shape 455"/>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5</a:t>
            </a:fld>
            <a:endParaRPr lang="en-US"/>
          </a:p>
        </p:txBody>
      </p:sp>
    </p:spTree>
    <p:extLst>
      <p:ext uri="{BB962C8B-B14F-4D97-AF65-F5344CB8AC3E}">
        <p14:creationId xmlns:p14="http://schemas.microsoft.com/office/powerpoint/2010/main" val="461332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Shape 45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4" name="Shape 454"/>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455" name="Shape 455"/>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12</a:t>
            </a:fld>
            <a:endParaRPr lang="en-US"/>
          </a:p>
        </p:txBody>
      </p:sp>
    </p:spTree>
    <p:extLst>
      <p:ext uri="{BB962C8B-B14F-4D97-AF65-F5344CB8AC3E}">
        <p14:creationId xmlns:p14="http://schemas.microsoft.com/office/powerpoint/2010/main" val="2700318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97250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Shape 45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4" name="Shape 454"/>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dirty="0"/>
          </a:p>
        </p:txBody>
      </p:sp>
      <p:sp>
        <p:nvSpPr>
          <p:cNvPr id="455" name="Shape 455"/>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14</a:t>
            </a:fld>
            <a:endParaRPr lang="en-US"/>
          </a:p>
        </p:txBody>
      </p:sp>
    </p:spTree>
    <p:extLst>
      <p:ext uri="{BB962C8B-B14F-4D97-AF65-F5344CB8AC3E}">
        <p14:creationId xmlns:p14="http://schemas.microsoft.com/office/powerpoint/2010/main" val="17362543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Shape 45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4" name="Shape 454"/>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455" name="Shape 455"/>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15</a:t>
            </a:fld>
            <a:endParaRPr lang="en-US"/>
          </a:p>
        </p:txBody>
      </p:sp>
    </p:spTree>
    <p:extLst>
      <p:ext uri="{BB962C8B-B14F-4D97-AF65-F5344CB8AC3E}">
        <p14:creationId xmlns:p14="http://schemas.microsoft.com/office/powerpoint/2010/main" val="4081450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Shape 45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4" name="Shape 454"/>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455" name="Shape 455"/>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16</a:t>
            </a:fld>
            <a:endParaRPr lang="en-US"/>
          </a:p>
        </p:txBody>
      </p:sp>
    </p:spTree>
    <p:extLst>
      <p:ext uri="{BB962C8B-B14F-4D97-AF65-F5344CB8AC3E}">
        <p14:creationId xmlns:p14="http://schemas.microsoft.com/office/powerpoint/2010/main" val="3021779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1295400" y="503852"/>
            <a:ext cx="9601200" cy="1142385"/>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Arial"/>
              <a:buNone/>
              <a:defRPr sz="3200" b="1" i="0" u="none" strike="noStrike" cap="none">
                <a:solidFill>
                  <a:schemeClr val="accen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24" name="Shape 124"/>
          <p:cNvSpPr txBox="1">
            <a:spLocks noGrp="1"/>
          </p:cNvSpPr>
          <p:nvPr>
            <p:ph type="body" idx="1"/>
          </p:nvPr>
        </p:nvSpPr>
        <p:spPr>
          <a:xfrm>
            <a:off x="1295400" y="1981200"/>
            <a:ext cx="9601200" cy="3809998"/>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6pPr>
            <a:lvl7pPr marL="1600200" marR="0" lvl="6"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7pPr>
            <a:lvl8pPr marL="1828800" marR="0" lvl="7"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8pPr>
            <a:lvl9pPr marL="2057400" marR="0" lvl="8"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25" name="Shape 125"/>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26" name="Shape 126"/>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27" name="Shape 127"/>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gradFill>
          <a:gsLst>
            <a:gs pos="0">
              <a:schemeClr val="accent1"/>
            </a:gs>
            <a:gs pos="97000">
              <a:srgbClr val="AF4329"/>
            </a:gs>
            <a:gs pos="100000">
              <a:srgbClr val="AF4329"/>
            </a:gs>
          </a:gsLst>
          <a:path path="circle">
            <a:fillToRect l="50000" t="50000" r="50000" b="50000"/>
          </a:path>
          <a:tileRect/>
        </a:gradFill>
        <a:effectLst/>
      </p:bgPr>
    </p:bg>
    <p:spTree>
      <p:nvGrpSpPr>
        <p:cNvPr id="1" name="Shape 128"/>
        <p:cNvGrpSpPr/>
        <p:nvPr/>
      </p:nvGrpSpPr>
      <p:grpSpPr>
        <a:xfrm>
          <a:off x="0" y="0"/>
          <a:ext cx="0" cy="0"/>
          <a:chOff x="0" y="0"/>
          <a:chExt cx="0" cy="0"/>
        </a:xfrm>
      </p:grpSpPr>
      <p:grpSp>
        <p:nvGrpSpPr>
          <p:cNvPr id="129" name="Shape 129"/>
          <p:cNvGrpSpPr/>
          <p:nvPr/>
        </p:nvGrpSpPr>
        <p:grpSpPr>
          <a:xfrm>
            <a:off x="-1" y="0"/>
            <a:ext cx="12192002" cy="6858000"/>
            <a:chOff x="-1" y="0"/>
            <a:chExt cx="12192002" cy="6858000"/>
          </a:xfrm>
        </p:grpSpPr>
        <p:cxnSp>
          <p:nvCxnSpPr>
            <p:cNvPr id="130" name="Shape 130"/>
            <p:cNvCxnSpPr/>
            <p:nvPr/>
          </p:nvCxnSpPr>
          <p:spPr>
            <a:xfrm>
              <a:off x="610193"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1" name="Shape 131"/>
            <p:cNvCxnSpPr/>
            <p:nvPr/>
          </p:nvCxnSpPr>
          <p:spPr>
            <a:xfrm>
              <a:off x="1829332"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2" name="Shape 132"/>
            <p:cNvCxnSpPr/>
            <p:nvPr/>
          </p:nvCxnSpPr>
          <p:spPr>
            <a:xfrm>
              <a:off x="3048469"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3" name="Shape 133"/>
            <p:cNvCxnSpPr/>
            <p:nvPr/>
          </p:nvCxnSpPr>
          <p:spPr>
            <a:xfrm>
              <a:off x="426760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4" name="Shape 134"/>
            <p:cNvCxnSpPr/>
            <p:nvPr/>
          </p:nvCxnSpPr>
          <p:spPr>
            <a:xfrm>
              <a:off x="5486746"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5" name="Shape 135"/>
            <p:cNvCxnSpPr/>
            <p:nvPr/>
          </p:nvCxnSpPr>
          <p:spPr>
            <a:xfrm>
              <a:off x="6705884"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6" name="Shape 136"/>
            <p:cNvCxnSpPr/>
            <p:nvPr/>
          </p:nvCxnSpPr>
          <p:spPr>
            <a:xfrm>
              <a:off x="7925021"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7" name="Shape 137"/>
            <p:cNvCxnSpPr/>
            <p:nvPr/>
          </p:nvCxnSpPr>
          <p:spPr>
            <a:xfrm>
              <a:off x="9144160"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8" name="Shape 138"/>
            <p:cNvCxnSpPr/>
            <p:nvPr/>
          </p:nvCxnSpPr>
          <p:spPr>
            <a:xfrm>
              <a:off x="1036329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9" name="Shape 139"/>
            <p:cNvCxnSpPr/>
            <p:nvPr/>
          </p:nvCxnSpPr>
          <p:spPr>
            <a:xfrm>
              <a:off x="11582435"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0" name="Shape 140"/>
            <p:cNvCxnSpPr/>
            <p:nvPr/>
          </p:nvCxnSpPr>
          <p:spPr>
            <a:xfrm>
              <a:off x="2819" y="386485"/>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1" name="Shape 141"/>
            <p:cNvCxnSpPr/>
            <p:nvPr/>
          </p:nvCxnSpPr>
          <p:spPr>
            <a:xfrm>
              <a:off x="2819" y="1611180"/>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2" name="Shape 142"/>
            <p:cNvCxnSpPr/>
            <p:nvPr/>
          </p:nvCxnSpPr>
          <p:spPr>
            <a:xfrm>
              <a:off x="2819" y="2835876"/>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3" name="Shape 143"/>
            <p:cNvCxnSpPr/>
            <p:nvPr/>
          </p:nvCxnSpPr>
          <p:spPr>
            <a:xfrm>
              <a:off x="2819" y="4060573"/>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4" name="Shape 144"/>
            <p:cNvCxnSpPr/>
            <p:nvPr/>
          </p:nvCxnSpPr>
          <p:spPr>
            <a:xfrm>
              <a:off x="2819" y="5285269"/>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5" name="Shape 145"/>
            <p:cNvCxnSpPr/>
            <p:nvPr/>
          </p:nvCxnSpPr>
          <p:spPr>
            <a:xfrm>
              <a:off x="2819" y="6509964"/>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146" name="Shape 146"/>
            <p:cNvGrpSpPr/>
            <p:nvPr/>
          </p:nvGrpSpPr>
          <p:grpSpPr>
            <a:xfrm>
              <a:off x="-1" y="0"/>
              <a:ext cx="12192001" cy="6858000"/>
              <a:chOff x="-1" y="0"/>
              <a:chExt cx="12192001" cy="6858000"/>
            </a:xfrm>
          </p:grpSpPr>
          <p:cxnSp>
            <p:nvCxnSpPr>
              <p:cNvPr id="147" name="Shape 147"/>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8" name="Shape 148"/>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9" name="Shape 149"/>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0" name="Shape 150"/>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1" name="Shape 151"/>
              <p:cNvCxnSpPr/>
              <p:nvPr/>
            </p:nvCxnSpPr>
            <p:spPr>
              <a:xfrm>
                <a:off x="5106501"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152" name="Shape 152"/>
              <p:cNvGrpSpPr/>
              <p:nvPr/>
            </p:nvGrpSpPr>
            <p:grpSpPr>
              <a:xfrm>
                <a:off x="6327885" y="0"/>
                <a:ext cx="5864114" cy="5898672"/>
                <a:chOff x="6327885" y="0"/>
                <a:chExt cx="5864114" cy="5898672"/>
              </a:xfrm>
            </p:grpSpPr>
            <p:cxnSp>
              <p:nvCxnSpPr>
                <p:cNvPr id="153" name="Shape 153"/>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4" name="Shape 154"/>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5" name="Shape 155"/>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6" name="Shape 156"/>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7" name="Shape 157"/>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158" name="Shape 158"/>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9" name="Shape 159"/>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0" name="Shape 160"/>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1" name="Shape 161"/>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2" name="Shape 162"/>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nvGrpSpPr>
            <p:cNvPr id="163" name="Shape 163"/>
            <p:cNvGrpSpPr/>
            <p:nvPr/>
          </p:nvGrpSpPr>
          <p:grpSpPr>
            <a:xfrm flipH="1">
              <a:off x="0" y="0"/>
              <a:ext cx="12192001" cy="6858000"/>
              <a:chOff x="-1" y="0"/>
              <a:chExt cx="12192001" cy="6858000"/>
            </a:xfrm>
          </p:grpSpPr>
          <p:cxnSp>
            <p:nvCxnSpPr>
              <p:cNvPr id="164" name="Shape 164"/>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5" name="Shape 165"/>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6" name="Shape 166"/>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7" name="Shape 167"/>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8" name="Shape 168"/>
              <p:cNvCxnSpPr/>
              <p:nvPr/>
            </p:nvCxnSpPr>
            <p:spPr>
              <a:xfrm>
                <a:off x="515064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169" name="Shape 169"/>
              <p:cNvGrpSpPr/>
              <p:nvPr/>
            </p:nvGrpSpPr>
            <p:grpSpPr>
              <a:xfrm>
                <a:off x="6327885" y="0"/>
                <a:ext cx="5864114" cy="5898672"/>
                <a:chOff x="6327885" y="0"/>
                <a:chExt cx="5864114" cy="5898672"/>
              </a:xfrm>
            </p:grpSpPr>
            <p:cxnSp>
              <p:nvCxnSpPr>
                <p:cNvPr id="170" name="Shape 170"/>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1" name="Shape 171"/>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2" name="Shape 172"/>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3" name="Shape 173"/>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4" name="Shape 174"/>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175" name="Shape 175"/>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6" name="Shape 176"/>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7" name="Shape 177"/>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8" name="Shape 178"/>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9" name="Shape 179"/>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sp>
        <p:nvSpPr>
          <p:cNvPr id="180" name="Shape 180"/>
          <p:cNvSpPr txBox="1">
            <a:spLocks noGrp="1"/>
          </p:cNvSpPr>
          <p:nvPr>
            <p:ph type="title"/>
          </p:nvPr>
        </p:nvSpPr>
        <p:spPr>
          <a:xfrm>
            <a:off x="1295400" y="2541573"/>
            <a:ext cx="9601200" cy="2743199"/>
          </a:xfrm>
          <a:prstGeom prst="rect">
            <a:avLst/>
          </a:prstGeom>
          <a:noFill/>
          <a:ln>
            <a:noFill/>
          </a:ln>
        </p:spPr>
        <p:txBody>
          <a:bodyPr lIns="91425" tIns="91425" rIns="91425" bIns="91425" anchor="b" anchorCtr="0"/>
          <a:lstStyle>
            <a:lvl1pPr marL="0" marR="0" lvl="0" indent="0" algn="l" rtl="0">
              <a:lnSpc>
                <a:spcPct val="85000"/>
              </a:lnSpc>
              <a:spcBef>
                <a:spcPts val="0"/>
              </a:spcBef>
              <a:buClr>
                <a:schemeClr val="lt1"/>
              </a:buClr>
              <a:buFont typeface="Arial"/>
              <a:buNone/>
              <a:defRPr sz="6000" b="1"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81" name="Shape 181"/>
          <p:cNvSpPr txBox="1">
            <a:spLocks noGrp="1"/>
          </p:cNvSpPr>
          <p:nvPr>
            <p:ph type="body" idx="1"/>
          </p:nvPr>
        </p:nvSpPr>
        <p:spPr>
          <a:xfrm>
            <a:off x="1295400" y="5431535"/>
            <a:ext cx="9601200" cy="457200"/>
          </a:xfrm>
          <a:prstGeom prst="rect">
            <a:avLst/>
          </a:prstGeom>
          <a:noFill/>
          <a:ln>
            <a:noFill/>
          </a:ln>
        </p:spPr>
        <p:txBody>
          <a:bodyPr lIns="91425" tIns="91425" rIns="91425" bIns="91425" anchor="t" anchorCtr="0"/>
          <a:lstStyle>
            <a:lvl1pPr marL="0" marR="0" lvl="0" indent="0" algn="l" rtl="0">
              <a:lnSpc>
                <a:spcPct val="90000"/>
              </a:lnSpc>
              <a:spcBef>
                <a:spcPts val="0"/>
              </a:spcBef>
              <a:buClr>
                <a:schemeClr val="accent1"/>
              </a:buClr>
              <a:buFont typeface="Arial"/>
              <a:buNone/>
              <a:defRPr sz="2000" b="0" i="0" u="none" strike="noStrike" cap="none">
                <a:solidFill>
                  <a:schemeClr val="lt1"/>
                </a:solidFill>
                <a:latin typeface="Arial"/>
                <a:ea typeface="Arial"/>
                <a:cs typeface="Arial"/>
                <a:sym typeface="Arial"/>
              </a:defRPr>
            </a:lvl1pPr>
            <a:lvl2pPr marL="457200" marR="0" lvl="1" indent="0" algn="l" rtl="0">
              <a:lnSpc>
                <a:spcPct val="90000"/>
              </a:lnSpc>
              <a:spcBef>
                <a:spcPts val="1200"/>
              </a:spcBef>
              <a:buClr>
                <a:schemeClr val="accent1"/>
              </a:buClr>
              <a:buFont typeface="Arial"/>
              <a:buNone/>
              <a:defRPr sz="2000" b="0" i="0" u="none" strike="noStrike" cap="none">
                <a:solidFill>
                  <a:schemeClr val="lt1"/>
                </a:solidFill>
                <a:latin typeface="Arial"/>
                <a:ea typeface="Arial"/>
                <a:cs typeface="Arial"/>
                <a:sym typeface="Arial"/>
              </a:defRPr>
            </a:lvl2pPr>
            <a:lvl3pPr marL="914400" marR="0" lvl="2" indent="0" algn="l" rtl="0">
              <a:lnSpc>
                <a:spcPct val="90000"/>
              </a:lnSpc>
              <a:spcBef>
                <a:spcPts val="800"/>
              </a:spcBef>
              <a:buClr>
                <a:schemeClr val="accent1"/>
              </a:buClr>
              <a:buFont typeface="Arial"/>
              <a:buNone/>
              <a:defRPr sz="1800" b="0" i="0" u="none" strike="noStrike" cap="none">
                <a:solidFill>
                  <a:schemeClr val="lt1"/>
                </a:solidFill>
                <a:latin typeface="Arial"/>
                <a:ea typeface="Arial"/>
                <a:cs typeface="Arial"/>
                <a:sym typeface="Arial"/>
              </a:defRPr>
            </a:lvl3pPr>
            <a:lvl4pPr marL="1371600" marR="0" lvl="3" indent="0" algn="l" rtl="0">
              <a:lnSpc>
                <a:spcPct val="90000"/>
              </a:lnSpc>
              <a:spcBef>
                <a:spcPts val="800"/>
              </a:spcBef>
              <a:buClr>
                <a:schemeClr val="accent1"/>
              </a:buClr>
              <a:buFont typeface="Arial"/>
              <a:buNone/>
              <a:defRPr sz="1600" b="0" i="0" u="none" strike="noStrike" cap="none">
                <a:solidFill>
                  <a:schemeClr val="lt1"/>
                </a:solidFill>
                <a:latin typeface="Arial"/>
                <a:ea typeface="Arial"/>
                <a:cs typeface="Arial"/>
                <a:sym typeface="Arial"/>
              </a:defRPr>
            </a:lvl4pPr>
            <a:lvl5pPr marL="1828800" marR="0" lvl="4" indent="0" algn="l" rtl="0">
              <a:lnSpc>
                <a:spcPct val="90000"/>
              </a:lnSpc>
              <a:spcBef>
                <a:spcPts val="600"/>
              </a:spcBef>
              <a:buClr>
                <a:schemeClr val="accent1"/>
              </a:buClr>
              <a:buFont typeface="Arial"/>
              <a:buNone/>
              <a:defRPr sz="1600" b="0" i="0" u="none" strike="noStrike" cap="none">
                <a:solidFill>
                  <a:schemeClr val="lt1"/>
                </a:solidFill>
                <a:latin typeface="Arial"/>
                <a:ea typeface="Arial"/>
                <a:cs typeface="Arial"/>
                <a:sym typeface="Arial"/>
              </a:defRPr>
            </a:lvl5pPr>
            <a:lvl6pPr marL="2286000" marR="0" lvl="5" indent="0" algn="l" rtl="0">
              <a:lnSpc>
                <a:spcPct val="90000"/>
              </a:lnSpc>
              <a:spcBef>
                <a:spcPts val="600"/>
              </a:spcBef>
              <a:buClr>
                <a:schemeClr val="accent1"/>
              </a:buClr>
              <a:buFont typeface="Arial"/>
              <a:buNone/>
              <a:defRPr sz="1600" b="0" i="0" u="none" strike="noStrike" cap="none">
                <a:solidFill>
                  <a:schemeClr val="lt1"/>
                </a:solidFill>
                <a:latin typeface="Arial"/>
                <a:ea typeface="Arial"/>
                <a:cs typeface="Arial"/>
                <a:sym typeface="Arial"/>
              </a:defRPr>
            </a:lvl6pPr>
            <a:lvl7pPr marL="2743200" marR="0" lvl="6" indent="0" algn="l" rtl="0">
              <a:lnSpc>
                <a:spcPct val="90000"/>
              </a:lnSpc>
              <a:spcBef>
                <a:spcPts val="600"/>
              </a:spcBef>
              <a:buClr>
                <a:schemeClr val="accent1"/>
              </a:buClr>
              <a:buFont typeface="Arial"/>
              <a:buNone/>
              <a:defRPr sz="1600" b="0" i="0" u="none" strike="noStrike" cap="none">
                <a:solidFill>
                  <a:schemeClr val="lt1"/>
                </a:solidFill>
                <a:latin typeface="Arial"/>
                <a:ea typeface="Arial"/>
                <a:cs typeface="Arial"/>
                <a:sym typeface="Arial"/>
              </a:defRPr>
            </a:lvl7pPr>
            <a:lvl8pPr marL="3200400" marR="0" lvl="7" indent="0" algn="l" rtl="0">
              <a:lnSpc>
                <a:spcPct val="90000"/>
              </a:lnSpc>
              <a:spcBef>
                <a:spcPts val="600"/>
              </a:spcBef>
              <a:buClr>
                <a:schemeClr val="accent1"/>
              </a:buClr>
              <a:buFont typeface="Arial"/>
              <a:buNone/>
              <a:defRPr sz="1600" b="0" i="0" u="none" strike="noStrike" cap="none">
                <a:solidFill>
                  <a:schemeClr val="lt1"/>
                </a:solidFill>
                <a:latin typeface="Arial"/>
                <a:ea typeface="Arial"/>
                <a:cs typeface="Arial"/>
                <a:sym typeface="Arial"/>
              </a:defRPr>
            </a:lvl8pPr>
            <a:lvl9pPr marL="3657600" marR="0" lvl="8" indent="0" algn="l" rtl="0">
              <a:lnSpc>
                <a:spcPct val="90000"/>
              </a:lnSpc>
              <a:spcBef>
                <a:spcPts val="600"/>
              </a:spcBef>
              <a:buClr>
                <a:schemeClr val="accent1"/>
              </a:buClr>
              <a:buFont typeface="Arial"/>
              <a:buNone/>
              <a:defRPr sz="1600" b="0" i="0" u="none" strike="noStrike" cap="none">
                <a:solidFill>
                  <a:schemeClr val="lt1"/>
                </a:solidFill>
                <a:latin typeface="Arial"/>
                <a:ea typeface="Arial"/>
                <a:cs typeface="Arial"/>
                <a:sym typeface="Arial"/>
              </a:defRPr>
            </a:lvl9pPr>
          </a:lstStyle>
          <a:p>
            <a:endParaRPr/>
          </a:p>
        </p:txBody>
      </p:sp>
      <p:cxnSp>
        <p:nvCxnSpPr>
          <p:cNvPr id="182" name="Shape 182"/>
          <p:cNvCxnSpPr/>
          <p:nvPr/>
        </p:nvCxnSpPr>
        <p:spPr>
          <a:xfrm>
            <a:off x="1295400" y="5294175"/>
            <a:ext cx="9601200" cy="0"/>
          </a:xfrm>
          <a:prstGeom prst="straightConnector1">
            <a:avLst/>
          </a:prstGeom>
          <a:noFill/>
          <a:ln w="12700" cap="flat" cmpd="sng">
            <a:solidFill>
              <a:schemeClr val="lt1"/>
            </a:solidFill>
            <a:prstDash val="solid"/>
            <a:miter/>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1295400" y="503852"/>
            <a:ext cx="9601200" cy="1142385"/>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Arial"/>
              <a:buNone/>
              <a:defRPr sz="3200" b="1" i="0" u="none" strike="noStrike" cap="none">
                <a:solidFill>
                  <a:schemeClr val="accen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85" name="Shape 185"/>
          <p:cNvSpPr txBox="1">
            <a:spLocks noGrp="1"/>
          </p:cNvSpPr>
          <p:nvPr>
            <p:ph type="body" idx="1"/>
          </p:nvPr>
        </p:nvSpPr>
        <p:spPr>
          <a:xfrm>
            <a:off x="1295400" y="1981199"/>
            <a:ext cx="4572000" cy="3810001"/>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6pPr>
            <a:lvl7pPr marL="1600200" marR="0" lvl="6"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7pPr>
            <a:lvl8pPr marL="1828800" marR="0" lvl="7"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8pPr>
            <a:lvl9pPr marL="2057400" marR="0" lvl="8"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6" name="Shape 186"/>
          <p:cNvSpPr txBox="1">
            <a:spLocks noGrp="1"/>
          </p:cNvSpPr>
          <p:nvPr>
            <p:ph type="body" idx="2"/>
          </p:nvPr>
        </p:nvSpPr>
        <p:spPr>
          <a:xfrm>
            <a:off x="6324600" y="1981199"/>
            <a:ext cx="4572000" cy="3810001"/>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6pPr>
            <a:lvl7pPr marL="1600200" marR="0" lvl="6"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7pPr>
            <a:lvl8pPr marL="1828800" marR="0" lvl="7"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8pPr>
            <a:lvl9pPr marL="2057400" marR="0" lvl="8"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7" name="Shape 187"/>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88" name="Shape 188"/>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89" name="Shape 189"/>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cSld name="Content with Caption">
    <p:bg>
      <p:bgPr>
        <a:gradFill>
          <a:gsLst>
            <a:gs pos="0">
              <a:schemeClr val="accent1"/>
            </a:gs>
            <a:gs pos="100000">
              <a:srgbClr val="AF4329"/>
            </a:gs>
          </a:gsLst>
          <a:path path="circle">
            <a:fillToRect l="50000" t="50000" r="50000" b="50000"/>
          </a:path>
          <a:tileRect/>
        </a:gradFill>
        <a:effectLst/>
      </p:bgPr>
    </p:bg>
    <p:spTree>
      <p:nvGrpSpPr>
        <p:cNvPr id="1" name="Shape 259"/>
        <p:cNvGrpSpPr/>
        <p:nvPr/>
      </p:nvGrpSpPr>
      <p:grpSpPr>
        <a:xfrm>
          <a:off x="0" y="0"/>
          <a:ext cx="0" cy="0"/>
          <a:chOff x="0" y="0"/>
          <a:chExt cx="0" cy="0"/>
        </a:xfrm>
      </p:grpSpPr>
      <p:grpSp>
        <p:nvGrpSpPr>
          <p:cNvPr id="260" name="Shape 260"/>
          <p:cNvGrpSpPr/>
          <p:nvPr/>
        </p:nvGrpSpPr>
        <p:grpSpPr>
          <a:xfrm>
            <a:off x="-1" y="0"/>
            <a:ext cx="12192002" cy="6858000"/>
            <a:chOff x="-1" y="0"/>
            <a:chExt cx="12192002" cy="6858000"/>
          </a:xfrm>
        </p:grpSpPr>
        <p:cxnSp>
          <p:nvCxnSpPr>
            <p:cNvPr id="261" name="Shape 261"/>
            <p:cNvCxnSpPr/>
            <p:nvPr/>
          </p:nvCxnSpPr>
          <p:spPr>
            <a:xfrm>
              <a:off x="610193"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2" name="Shape 262"/>
            <p:cNvCxnSpPr/>
            <p:nvPr/>
          </p:nvCxnSpPr>
          <p:spPr>
            <a:xfrm>
              <a:off x="1829332"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3" name="Shape 263"/>
            <p:cNvCxnSpPr/>
            <p:nvPr/>
          </p:nvCxnSpPr>
          <p:spPr>
            <a:xfrm>
              <a:off x="3048469"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4" name="Shape 264"/>
            <p:cNvCxnSpPr/>
            <p:nvPr/>
          </p:nvCxnSpPr>
          <p:spPr>
            <a:xfrm>
              <a:off x="426760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5" name="Shape 265"/>
            <p:cNvCxnSpPr/>
            <p:nvPr/>
          </p:nvCxnSpPr>
          <p:spPr>
            <a:xfrm>
              <a:off x="5486746"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6" name="Shape 266"/>
            <p:cNvCxnSpPr/>
            <p:nvPr/>
          </p:nvCxnSpPr>
          <p:spPr>
            <a:xfrm>
              <a:off x="6705884"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7" name="Shape 267"/>
            <p:cNvCxnSpPr/>
            <p:nvPr/>
          </p:nvCxnSpPr>
          <p:spPr>
            <a:xfrm>
              <a:off x="7925021"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8" name="Shape 268"/>
            <p:cNvCxnSpPr/>
            <p:nvPr/>
          </p:nvCxnSpPr>
          <p:spPr>
            <a:xfrm>
              <a:off x="9144160"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9" name="Shape 269"/>
            <p:cNvCxnSpPr/>
            <p:nvPr/>
          </p:nvCxnSpPr>
          <p:spPr>
            <a:xfrm>
              <a:off x="1036329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0" name="Shape 270"/>
            <p:cNvCxnSpPr/>
            <p:nvPr/>
          </p:nvCxnSpPr>
          <p:spPr>
            <a:xfrm>
              <a:off x="11582435"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1" name="Shape 271"/>
            <p:cNvCxnSpPr/>
            <p:nvPr/>
          </p:nvCxnSpPr>
          <p:spPr>
            <a:xfrm>
              <a:off x="2819" y="386485"/>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2" name="Shape 272"/>
            <p:cNvCxnSpPr/>
            <p:nvPr/>
          </p:nvCxnSpPr>
          <p:spPr>
            <a:xfrm>
              <a:off x="2819" y="1611180"/>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3" name="Shape 273"/>
            <p:cNvCxnSpPr/>
            <p:nvPr/>
          </p:nvCxnSpPr>
          <p:spPr>
            <a:xfrm>
              <a:off x="2819" y="2835876"/>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4" name="Shape 274"/>
            <p:cNvCxnSpPr/>
            <p:nvPr/>
          </p:nvCxnSpPr>
          <p:spPr>
            <a:xfrm>
              <a:off x="2819" y="4060573"/>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5" name="Shape 275"/>
            <p:cNvCxnSpPr/>
            <p:nvPr/>
          </p:nvCxnSpPr>
          <p:spPr>
            <a:xfrm>
              <a:off x="2819" y="5285269"/>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6" name="Shape 276"/>
            <p:cNvCxnSpPr/>
            <p:nvPr/>
          </p:nvCxnSpPr>
          <p:spPr>
            <a:xfrm>
              <a:off x="2819" y="6509964"/>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277" name="Shape 277"/>
            <p:cNvGrpSpPr/>
            <p:nvPr/>
          </p:nvGrpSpPr>
          <p:grpSpPr>
            <a:xfrm>
              <a:off x="-1" y="0"/>
              <a:ext cx="12192001" cy="6858000"/>
              <a:chOff x="-1" y="0"/>
              <a:chExt cx="12192001" cy="6858000"/>
            </a:xfrm>
          </p:grpSpPr>
          <p:cxnSp>
            <p:nvCxnSpPr>
              <p:cNvPr id="278" name="Shape 278"/>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9" name="Shape 279"/>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0" name="Shape 280"/>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1" name="Shape 281"/>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2" name="Shape 282"/>
              <p:cNvCxnSpPr/>
              <p:nvPr/>
            </p:nvCxnSpPr>
            <p:spPr>
              <a:xfrm>
                <a:off x="5106501"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283" name="Shape 283"/>
              <p:cNvGrpSpPr/>
              <p:nvPr/>
            </p:nvGrpSpPr>
            <p:grpSpPr>
              <a:xfrm>
                <a:off x="6327885" y="0"/>
                <a:ext cx="5864114" cy="5898672"/>
                <a:chOff x="6327885" y="0"/>
                <a:chExt cx="5864114" cy="5898672"/>
              </a:xfrm>
            </p:grpSpPr>
            <p:cxnSp>
              <p:nvCxnSpPr>
                <p:cNvPr id="284" name="Shape 284"/>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5" name="Shape 285"/>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6" name="Shape 286"/>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7" name="Shape 287"/>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8" name="Shape 288"/>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289" name="Shape 289"/>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0" name="Shape 290"/>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1" name="Shape 291"/>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2" name="Shape 292"/>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3" name="Shape 293"/>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nvGrpSpPr>
            <p:cNvPr id="294" name="Shape 294"/>
            <p:cNvGrpSpPr/>
            <p:nvPr/>
          </p:nvGrpSpPr>
          <p:grpSpPr>
            <a:xfrm flipH="1">
              <a:off x="0" y="0"/>
              <a:ext cx="12192001" cy="6858000"/>
              <a:chOff x="-1" y="0"/>
              <a:chExt cx="12192001" cy="6858000"/>
            </a:xfrm>
          </p:grpSpPr>
          <p:cxnSp>
            <p:nvCxnSpPr>
              <p:cNvPr id="295" name="Shape 295"/>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6" name="Shape 296"/>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7" name="Shape 297"/>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8" name="Shape 298"/>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9" name="Shape 299"/>
              <p:cNvCxnSpPr/>
              <p:nvPr/>
            </p:nvCxnSpPr>
            <p:spPr>
              <a:xfrm>
                <a:off x="515064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300" name="Shape 300"/>
              <p:cNvGrpSpPr/>
              <p:nvPr/>
            </p:nvGrpSpPr>
            <p:grpSpPr>
              <a:xfrm>
                <a:off x="6327885" y="0"/>
                <a:ext cx="5864114" cy="5898672"/>
                <a:chOff x="6327885" y="0"/>
                <a:chExt cx="5864114" cy="5898672"/>
              </a:xfrm>
            </p:grpSpPr>
            <p:cxnSp>
              <p:nvCxnSpPr>
                <p:cNvPr id="301" name="Shape 301"/>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2" name="Shape 302"/>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3" name="Shape 303"/>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4" name="Shape 304"/>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5" name="Shape 305"/>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306" name="Shape 306"/>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7" name="Shape 307"/>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8" name="Shape 308"/>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9" name="Shape 309"/>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10" name="Shape 310"/>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sp>
        <p:nvSpPr>
          <p:cNvPr id="311" name="Shape 311"/>
          <p:cNvSpPr/>
          <p:nvPr/>
        </p:nvSpPr>
        <p:spPr>
          <a:xfrm>
            <a:off x="0" y="0"/>
            <a:ext cx="7315200" cy="6858000"/>
          </a:xfrm>
          <a:prstGeom prst="rect">
            <a:avLst/>
          </a:prstGeom>
          <a:gradFill>
            <a:gsLst>
              <a:gs pos="0">
                <a:schemeClr val="lt1"/>
              </a:gs>
              <a:gs pos="69000">
                <a:schemeClr val="lt1"/>
              </a:gs>
              <a:gs pos="100000">
                <a:srgbClr val="F2F2F2"/>
              </a:gs>
            </a:gsLst>
            <a:path path="circle">
              <a:fillToRect l="50000" t="50000" r="50000" b="50000"/>
            </a:path>
            <a:tileRect/>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312" name="Shape 312"/>
          <p:cNvSpPr txBox="1">
            <a:spLocks noGrp="1"/>
          </p:cNvSpPr>
          <p:nvPr>
            <p:ph type="title"/>
          </p:nvPr>
        </p:nvSpPr>
        <p:spPr>
          <a:xfrm>
            <a:off x="7913152" y="571500"/>
            <a:ext cx="3657600" cy="2197100"/>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lt1"/>
              </a:buClr>
              <a:buFont typeface="Arial"/>
              <a:buNone/>
              <a:defRPr sz="2600" b="1"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13" name="Shape 313"/>
          <p:cNvSpPr txBox="1">
            <a:spLocks noGrp="1"/>
          </p:cNvSpPr>
          <p:nvPr>
            <p:ph type="body" idx="1"/>
          </p:nvPr>
        </p:nvSpPr>
        <p:spPr>
          <a:xfrm>
            <a:off x="543197" y="571500"/>
            <a:ext cx="6217919" cy="5714999"/>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63500" algn="l" rtl="0">
              <a:lnSpc>
                <a:spcPct val="90000"/>
              </a:lnSpc>
              <a:spcBef>
                <a:spcPts val="600"/>
              </a:spcBef>
              <a:buClr>
                <a:schemeClr val="accent1"/>
              </a:buClr>
              <a:buSzPct val="100000"/>
              <a:buFont typeface="Arial"/>
              <a:buChar char="▪"/>
              <a:defRPr sz="2000" b="0" i="0" u="none" strike="noStrike" cap="none">
                <a:solidFill>
                  <a:schemeClr val="dk1"/>
                </a:solidFill>
                <a:latin typeface="Arial"/>
                <a:ea typeface="Arial"/>
                <a:cs typeface="Arial"/>
                <a:sym typeface="Arial"/>
              </a:defRPr>
            </a:lvl6pPr>
            <a:lvl7pPr marL="1600200" marR="0" lvl="6" indent="-63500" algn="l" rtl="0">
              <a:lnSpc>
                <a:spcPct val="90000"/>
              </a:lnSpc>
              <a:spcBef>
                <a:spcPts val="600"/>
              </a:spcBef>
              <a:buClr>
                <a:schemeClr val="accent1"/>
              </a:buClr>
              <a:buSzPct val="100000"/>
              <a:buFont typeface="Arial"/>
              <a:buChar char="▪"/>
              <a:defRPr sz="2000" b="0" i="0" u="none" strike="noStrike" cap="none">
                <a:solidFill>
                  <a:schemeClr val="dk1"/>
                </a:solidFill>
                <a:latin typeface="Arial"/>
                <a:ea typeface="Arial"/>
                <a:cs typeface="Arial"/>
                <a:sym typeface="Arial"/>
              </a:defRPr>
            </a:lvl7pPr>
            <a:lvl8pPr marL="1828800" marR="0" lvl="7" indent="-63500" algn="l" rtl="0">
              <a:lnSpc>
                <a:spcPct val="90000"/>
              </a:lnSpc>
              <a:spcBef>
                <a:spcPts val="600"/>
              </a:spcBef>
              <a:buClr>
                <a:schemeClr val="accent1"/>
              </a:buClr>
              <a:buSzPct val="100000"/>
              <a:buFont typeface="Arial"/>
              <a:buChar char="▪"/>
              <a:defRPr sz="2000" b="0" i="0" u="none" strike="noStrike" cap="none">
                <a:solidFill>
                  <a:schemeClr val="dk1"/>
                </a:solidFill>
                <a:latin typeface="Arial"/>
                <a:ea typeface="Arial"/>
                <a:cs typeface="Arial"/>
                <a:sym typeface="Arial"/>
              </a:defRPr>
            </a:lvl8pPr>
            <a:lvl9pPr marL="2057400" marR="0" lvl="8" indent="-63500" algn="l" rtl="0">
              <a:lnSpc>
                <a:spcPct val="90000"/>
              </a:lnSpc>
              <a:spcBef>
                <a:spcPts val="600"/>
              </a:spcBef>
              <a:buClr>
                <a:schemeClr val="accent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14" name="Shape 314"/>
          <p:cNvSpPr txBox="1">
            <a:spLocks noGrp="1"/>
          </p:cNvSpPr>
          <p:nvPr>
            <p:ph type="body" idx="2"/>
          </p:nvPr>
        </p:nvSpPr>
        <p:spPr>
          <a:xfrm>
            <a:off x="7913152" y="2995011"/>
            <a:ext cx="3657600" cy="2285950"/>
          </a:xfrm>
          <a:prstGeom prst="rect">
            <a:avLst/>
          </a:prstGeom>
          <a:noFill/>
          <a:ln>
            <a:noFill/>
          </a:ln>
        </p:spPr>
        <p:txBody>
          <a:bodyPr lIns="91425" tIns="91425" rIns="91425" bIns="91425" anchor="t" anchorCtr="0"/>
          <a:lstStyle>
            <a:lvl1pPr marL="0" marR="0" lvl="0" indent="0" algn="l" rtl="0">
              <a:lnSpc>
                <a:spcPct val="90000"/>
              </a:lnSpc>
              <a:spcBef>
                <a:spcPts val="1200"/>
              </a:spcBef>
              <a:buClr>
                <a:schemeClr val="accent1"/>
              </a:buClr>
              <a:buFont typeface="Arial"/>
              <a:buNone/>
              <a:defRPr sz="1600" b="0" i="0" u="none" strike="noStrike" cap="none">
                <a:solidFill>
                  <a:schemeClr val="lt1"/>
                </a:solidFill>
                <a:latin typeface="Arial"/>
                <a:ea typeface="Arial"/>
                <a:cs typeface="Arial"/>
                <a:sym typeface="Arial"/>
              </a:defRPr>
            </a:lvl1pPr>
            <a:lvl2pPr marL="457200" marR="0" lvl="1" indent="0" algn="l" rtl="0">
              <a:lnSpc>
                <a:spcPct val="90000"/>
              </a:lnSpc>
              <a:spcBef>
                <a:spcPts val="1200"/>
              </a:spcBef>
              <a:buClr>
                <a:schemeClr val="accent1"/>
              </a:buClr>
              <a:buFont typeface="Arial"/>
              <a:buNone/>
              <a:defRPr sz="1400" b="0" i="0" u="none" strike="noStrike" cap="none">
                <a:solidFill>
                  <a:schemeClr val="dk1"/>
                </a:solidFill>
                <a:latin typeface="Arial"/>
                <a:ea typeface="Arial"/>
                <a:cs typeface="Arial"/>
                <a:sym typeface="Arial"/>
              </a:defRPr>
            </a:lvl2pPr>
            <a:lvl3pPr marL="914400" marR="0" lvl="2" indent="0" algn="l" rtl="0">
              <a:lnSpc>
                <a:spcPct val="90000"/>
              </a:lnSpc>
              <a:spcBef>
                <a:spcPts val="800"/>
              </a:spcBef>
              <a:buClr>
                <a:schemeClr val="accent1"/>
              </a:buClr>
              <a:buFont typeface="Arial"/>
              <a:buNone/>
              <a:defRPr sz="1200" b="0" i="0" u="none" strike="noStrike" cap="none">
                <a:solidFill>
                  <a:schemeClr val="dk1"/>
                </a:solidFill>
                <a:latin typeface="Arial"/>
                <a:ea typeface="Arial"/>
                <a:cs typeface="Arial"/>
                <a:sym typeface="Arial"/>
              </a:defRPr>
            </a:lvl3pPr>
            <a:lvl4pPr marL="1371600" marR="0" lvl="3" indent="0" algn="l" rtl="0">
              <a:lnSpc>
                <a:spcPct val="90000"/>
              </a:lnSpc>
              <a:spcBef>
                <a:spcPts val="800"/>
              </a:spcBef>
              <a:buClr>
                <a:schemeClr val="accent1"/>
              </a:buClr>
              <a:buFont typeface="Arial"/>
              <a:buNone/>
              <a:defRPr sz="1000" b="0" i="0" u="none" strike="noStrike" cap="none">
                <a:solidFill>
                  <a:schemeClr val="dk1"/>
                </a:solidFill>
                <a:latin typeface="Arial"/>
                <a:ea typeface="Arial"/>
                <a:cs typeface="Arial"/>
                <a:sym typeface="Arial"/>
              </a:defRPr>
            </a:lvl4pPr>
            <a:lvl5pPr marL="1828800" marR="0" lvl="4"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5pPr>
            <a:lvl6pPr marL="2286000" marR="0" lvl="5"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6pPr>
            <a:lvl7pPr marL="2743200" marR="0" lvl="6"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7pPr>
            <a:lvl8pPr marL="3200400" marR="0" lvl="7"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8pPr>
            <a:lvl9pPr marL="3657600" marR="0" lvl="8"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9pPr>
          </a:lstStyle>
          <a:p>
            <a:endParaRPr/>
          </a:p>
        </p:txBody>
      </p:sp>
      <p:cxnSp>
        <p:nvCxnSpPr>
          <p:cNvPr id="315" name="Shape 315"/>
          <p:cNvCxnSpPr/>
          <p:nvPr/>
        </p:nvCxnSpPr>
        <p:spPr>
          <a:xfrm>
            <a:off x="7923089" y="2895600"/>
            <a:ext cx="3659310" cy="0"/>
          </a:xfrm>
          <a:prstGeom prst="straightConnector1">
            <a:avLst/>
          </a:prstGeom>
          <a:noFill/>
          <a:ln w="19050" cap="flat" cmpd="sng">
            <a:solidFill>
              <a:schemeClr val="lt1"/>
            </a:solidFill>
            <a:prstDash val="solid"/>
            <a:miter/>
            <a:headEnd type="none" w="med" len="med"/>
            <a:tailEnd type="none" w="med" len="med"/>
          </a:ln>
        </p:spPr>
      </p:cxnSp>
      <p:sp>
        <p:nvSpPr>
          <p:cNvPr id="316" name="Shape 316"/>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17" name="Shape 317"/>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18" name="Shape 318"/>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cSld name="Picture with Caption">
    <p:bg>
      <p:bgPr>
        <a:gradFill>
          <a:gsLst>
            <a:gs pos="0">
              <a:schemeClr val="accent1"/>
            </a:gs>
            <a:gs pos="100000">
              <a:srgbClr val="AF4329"/>
            </a:gs>
          </a:gsLst>
          <a:path path="circle">
            <a:fillToRect l="50000" t="50000" r="50000" b="50000"/>
          </a:path>
          <a:tileRect/>
        </a:gradFill>
        <a:effectLst/>
      </p:bgPr>
    </p:bg>
    <p:spTree>
      <p:nvGrpSpPr>
        <p:cNvPr id="1" name="Shape 319"/>
        <p:cNvGrpSpPr/>
        <p:nvPr/>
      </p:nvGrpSpPr>
      <p:grpSpPr>
        <a:xfrm>
          <a:off x="0" y="0"/>
          <a:ext cx="0" cy="0"/>
          <a:chOff x="0" y="0"/>
          <a:chExt cx="0" cy="0"/>
        </a:xfrm>
      </p:grpSpPr>
      <p:grpSp>
        <p:nvGrpSpPr>
          <p:cNvPr id="320" name="Shape 320"/>
          <p:cNvGrpSpPr/>
          <p:nvPr/>
        </p:nvGrpSpPr>
        <p:grpSpPr>
          <a:xfrm>
            <a:off x="-1" y="0"/>
            <a:ext cx="12192002" cy="6858000"/>
            <a:chOff x="-1" y="0"/>
            <a:chExt cx="12192002" cy="6858000"/>
          </a:xfrm>
        </p:grpSpPr>
        <p:cxnSp>
          <p:nvCxnSpPr>
            <p:cNvPr id="321" name="Shape 321"/>
            <p:cNvCxnSpPr/>
            <p:nvPr/>
          </p:nvCxnSpPr>
          <p:spPr>
            <a:xfrm>
              <a:off x="610193"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2" name="Shape 322"/>
            <p:cNvCxnSpPr/>
            <p:nvPr/>
          </p:nvCxnSpPr>
          <p:spPr>
            <a:xfrm>
              <a:off x="1829332"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3" name="Shape 323"/>
            <p:cNvCxnSpPr/>
            <p:nvPr/>
          </p:nvCxnSpPr>
          <p:spPr>
            <a:xfrm>
              <a:off x="3048469"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4" name="Shape 324"/>
            <p:cNvCxnSpPr/>
            <p:nvPr/>
          </p:nvCxnSpPr>
          <p:spPr>
            <a:xfrm>
              <a:off x="426760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5" name="Shape 325"/>
            <p:cNvCxnSpPr/>
            <p:nvPr/>
          </p:nvCxnSpPr>
          <p:spPr>
            <a:xfrm>
              <a:off x="5486746"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6" name="Shape 326"/>
            <p:cNvCxnSpPr/>
            <p:nvPr/>
          </p:nvCxnSpPr>
          <p:spPr>
            <a:xfrm>
              <a:off x="6705884"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7" name="Shape 327"/>
            <p:cNvCxnSpPr/>
            <p:nvPr/>
          </p:nvCxnSpPr>
          <p:spPr>
            <a:xfrm>
              <a:off x="7925021"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8" name="Shape 328"/>
            <p:cNvCxnSpPr/>
            <p:nvPr/>
          </p:nvCxnSpPr>
          <p:spPr>
            <a:xfrm>
              <a:off x="9144160"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9" name="Shape 329"/>
            <p:cNvCxnSpPr/>
            <p:nvPr/>
          </p:nvCxnSpPr>
          <p:spPr>
            <a:xfrm>
              <a:off x="1036329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0" name="Shape 330"/>
            <p:cNvCxnSpPr/>
            <p:nvPr/>
          </p:nvCxnSpPr>
          <p:spPr>
            <a:xfrm>
              <a:off x="11582435"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1" name="Shape 331"/>
            <p:cNvCxnSpPr/>
            <p:nvPr/>
          </p:nvCxnSpPr>
          <p:spPr>
            <a:xfrm>
              <a:off x="2819" y="386485"/>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2" name="Shape 332"/>
            <p:cNvCxnSpPr/>
            <p:nvPr/>
          </p:nvCxnSpPr>
          <p:spPr>
            <a:xfrm>
              <a:off x="2819" y="1611180"/>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3" name="Shape 333"/>
            <p:cNvCxnSpPr/>
            <p:nvPr/>
          </p:nvCxnSpPr>
          <p:spPr>
            <a:xfrm>
              <a:off x="2819" y="2835876"/>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4" name="Shape 334"/>
            <p:cNvCxnSpPr/>
            <p:nvPr/>
          </p:nvCxnSpPr>
          <p:spPr>
            <a:xfrm>
              <a:off x="2819" y="4060573"/>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5" name="Shape 335"/>
            <p:cNvCxnSpPr/>
            <p:nvPr/>
          </p:nvCxnSpPr>
          <p:spPr>
            <a:xfrm>
              <a:off x="2819" y="5285269"/>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6" name="Shape 336"/>
            <p:cNvCxnSpPr/>
            <p:nvPr/>
          </p:nvCxnSpPr>
          <p:spPr>
            <a:xfrm>
              <a:off x="2819" y="6509964"/>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337" name="Shape 337"/>
            <p:cNvGrpSpPr/>
            <p:nvPr/>
          </p:nvGrpSpPr>
          <p:grpSpPr>
            <a:xfrm>
              <a:off x="-1" y="0"/>
              <a:ext cx="12192001" cy="6858000"/>
              <a:chOff x="-1" y="0"/>
              <a:chExt cx="12192001" cy="6858000"/>
            </a:xfrm>
          </p:grpSpPr>
          <p:cxnSp>
            <p:nvCxnSpPr>
              <p:cNvPr id="338" name="Shape 338"/>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9" name="Shape 339"/>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0" name="Shape 340"/>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1" name="Shape 341"/>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2" name="Shape 342"/>
              <p:cNvCxnSpPr/>
              <p:nvPr/>
            </p:nvCxnSpPr>
            <p:spPr>
              <a:xfrm>
                <a:off x="5106501"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343" name="Shape 343"/>
              <p:cNvGrpSpPr/>
              <p:nvPr/>
            </p:nvGrpSpPr>
            <p:grpSpPr>
              <a:xfrm>
                <a:off x="6327885" y="0"/>
                <a:ext cx="5864114" cy="5898672"/>
                <a:chOff x="6327885" y="0"/>
                <a:chExt cx="5864114" cy="5898672"/>
              </a:xfrm>
            </p:grpSpPr>
            <p:cxnSp>
              <p:nvCxnSpPr>
                <p:cNvPr id="344" name="Shape 344"/>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5" name="Shape 345"/>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6" name="Shape 346"/>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7" name="Shape 347"/>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8" name="Shape 348"/>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349" name="Shape 349"/>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0" name="Shape 350"/>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1" name="Shape 351"/>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2" name="Shape 352"/>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3" name="Shape 353"/>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nvGrpSpPr>
            <p:cNvPr id="354" name="Shape 354"/>
            <p:cNvGrpSpPr/>
            <p:nvPr/>
          </p:nvGrpSpPr>
          <p:grpSpPr>
            <a:xfrm flipH="1">
              <a:off x="0" y="0"/>
              <a:ext cx="12192001" cy="6858000"/>
              <a:chOff x="-1" y="0"/>
              <a:chExt cx="12192001" cy="6858000"/>
            </a:xfrm>
          </p:grpSpPr>
          <p:cxnSp>
            <p:nvCxnSpPr>
              <p:cNvPr id="355" name="Shape 355"/>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6" name="Shape 356"/>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7" name="Shape 357"/>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8" name="Shape 358"/>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9" name="Shape 359"/>
              <p:cNvCxnSpPr/>
              <p:nvPr/>
            </p:nvCxnSpPr>
            <p:spPr>
              <a:xfrm>
                <a:off x="515064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360" name="Shape 360"/>
              <p:cNvGrpSpPr/>
              <p:nvPr/>
            </p:nvGrpSpPr>
            <p:grpSpPr>
              <a:xfrm>
                <a:off x="6327885" y="0"/>
                <a:ext cx="5864114" cy="5898672"/>
                <a:chOff x="6327885" y="0"/>
                <a:chExt cx="5864114" cy="5898672"/>
              </a:xfrm>
            </p:grpSpPr>
            <p:cxnSp>
              <p:nvCxnSpPr>
                <p:cNvPr id="361" name="Shape 361"/>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2" name="Shape 362"/>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3" name="Shape 363"/>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4" name="Shape 364"/>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5" name="Shape 365"/>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366" name="Shape 366"/>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7" name="Shape 367"/>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8" name="Shape 368"/>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9" name="Shape 369"/>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70" name="Shape 370"/>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sp>
        <p:nvSpPr>
          <p:cNvPr id="371" name="Shape 371"/>
          <p:cNvSpPr/>
          <p:nvPr/>
        </p:nvSpPr>
        <p:spPr>
          <a:xfrm>
            <a:off x="0" y="0"/>
            <a:ext cx="7315200" cy="6858000"/>
          </a:xfrm>
          <a:prstGeom prst="rect">
            <a:avLst/>
          </a:prstGeom>
          <a:gradFill>
            <a:gsLst>
              <a:gs pos="0">
                <a:schemeClr val="lt1"/>
              </a:gs>
              <a:gs pos="69000">
                <a:schemeClr val="lt1"/>
              </a:gs>
              <a:gs pos="100000">
                <a:srgbClr val="F2F2F2"/>
              </a:gs>
            </a:gsLst>
            <a:path path="circle">
              <a:fillToRect l="50000" t="50000" r="50000" b="50000"/>
            </a:path>
            <a:tileRect/>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372" name="Shape 372"/>
          <p:cNvSpPr>
            <a:spLocks noGrp="1"/>
          </p:cNvSpPr>
          <p:nvPr>
            <p:ph type="pic" idx="2"/>
          </p:nvPr>
        </p:nvSpPr>
        <p:spPr>
          <a:xfrm>
            <a:off x="4411" y="-159"/>
            <a:ext cx="7315200" cy="6858000"/>
          </a:xfrm>
          <a:prstGeom prst="rect">
            <a:avLst/>
          </a:prstGeom>
          <a:noFill/>
          <a:ln>
            <a:noFill/>
          </a:ln>
        </p:spPr>
        <p:txBody>
          <a:bodyPr lIns="91425" tIns="91425" rIns="91425" bIns="91425" anchor="t" anchorCtr="0"/>
          <a:lstStyle>
            <a:lvl1pPr marL="0" marR="0" lvl="0" indent="0" algn="ctr" rtl="0">
              <a:lnSpc>
                <a:spcPct val="90000"/>
              </a:lnSpc>
              <a:spcBef>
                <a:spcPts val="1800"/>
              </a:spcBef>
              <a:buClr>
                <a:schemeClr val="accent1"/>
              </a:buClr>
              <a:buFont typeface="Arial"/>
              <a:buNone/>
              <a:defRPr sz="2000" b="0" i="0" u="none" strike="noStrike" cap="none">
                <a:solidFill>
                  <a:schemeClr val="dk1"/>
                </a:solidFill>
                <a:latin typeface="Arial"/>
                <a:ea typeface="Arial"/>
                <a:cs typeface="Arial"/>
                <a:sym typeface="Arial"/>
              </a:defRPr>
            </a:lvl1pPr>
            <a:lvl2pPr marL="457200" marR="0" lvl="1" indent="0" algn="l" rtl="0">
              <a:lnSpc>
                <a:spcPct val="90000"/>
              </a:lnSpc>
              <a:spcBef>
                <a:spcPts val="1200"/>
              </a:spcBef>
              <a:buClr>
                <a:schemeClr val="accent1"/>
              </a:buClr>
              <a:buFont typeface="Arial"/>
              <a:buNone/>
              <a:defRPr sz="2800" b="0" i="0" u="none" strike="noStrike" cap="none">
                <a:solidFill>
                  <a:schemeClr val="dk1"/>
                </a:solidFill>
                <a:latin typeface="Arial"/>
                <a:ea typeface="Arial"/>
                <a:cs typeface="Arial"/>
                <a:sym typeface="Arial"/>
              </a:defRPr>
            </a:lvl2pPr>
            <a:lvl3pPr marL="914400" marR="0" lvl="2" indent="0" algn="l" rtl="0">
              <a:lnSpc>
                <a:spcPct val="90000"/>
              </a:lnSpc>
              <a:spcBef>
                <a:spcPts val="800"/>
              </a:spcBef>
              <a:buClr>
                <a:schemeClr val="accent1"/>
              </a:buClr>
              <a:buFont typeface="Arial"/>
              <a:buNone/>
              <a:defRPr sz="2400" b="0" i="0" u="none" strike="noStrike" cap="none">
                <a:solidFill>
                  <a:schemeClr val="dk1"/>
                </a:solidFill>
                <a:latin typeface="Arial"/>
                <a:ea typeface="Arial"/>
                <a:cs typeface="Arial"/>
                <a:sym typeface="Arial"/>
              </a:defRPr>
            </a:lvl3pPr>
            <a:lvl4pPr marL="1371600" marR="0" lvl="3" indent="0" algn="l" rtl="0">
              <a:lnSpc>
                <a:spcPct val="90000"/>
              </a:lnSpc>
              <a:spcBef>
                <a:spcPts val="800"/>
              </a:spcBef>
              <a:buClr>
                <a:schemeClr val="accent1"/>
              </a:buClr>
              <a:buFont typeface="Arial"/>
              <a:buNone/>
              <a:defRPr sz="2000" b="0" i="0" u="none" strike="noStrike" cap="none">
                <a:solidFill>
                  <a:schemeClr val="dk1"/>
                </a:solidFill>
                <a:latin typeface="Arial"/>
                <a:ea typeface="Arial"/>
                <a:cs typeface="Arial"/>
                <a:sym typeface="Arial"/>
              </a:defRPr>
            </a:lvl4pPr>
            <a:lvl5pPr marL="1828800" marR="0" lvl="4" indent="0" algn="l" rtl="0">
              <a:lnSpc>
                <a:spcPct val="90000"/>
              </a:lnSpc>
              <a:spcBef>
                <a:spcPts val="600"/>
              </a:spcBef>
              <a:buClr>
                <a:schemeClr val="accent1"/>
              </a:buClr>
              <a:buFont typeface="Arial"/>
              <a:buNone/>
              <a:defRPr sz="2000" b="0" i="0" u="none" strike="noStrike" cap="none">
                <a:solidFill>
                  <a:schemeClr val="dk1"/>
                </a:solidFill>
                <a:latin typeface="Arial"/>
                <a:ea typeface="Arial"/>
                <a:cs typeface="Arial"/>
                <a:sym typeface="Arial"/>
              </a:defRPr>
            </a:lvl5pPr>
            <a:lvl6pPr marL="2286000" marR="0" lvl="5" indent="0" algn="l" rtl="0">
              <a:lnSpc>
                <a:spcPct val="90000"/>
              </a:lnSpc>
              <a:spcBef>
                <a:spcPts val="600"/>
              </a:spcBef>
              <a:buClr>
                <a:schemeClr val="accent1"/>
              </a:buClr>
              <a:buFont typeface="Arial"/>
              <a:buNone/>
              <a:defRPr sz="2000" b="0" i="0" u="none" strike="noStrike" cap="none">
                <a:solidFill>
                  <a:schemeClr val="dk1"/>
                </a:solidFill>
                <a:latin typeface="Arial"/>
                <a:ea typeface="Arial"/>
                <a:cs typeface="Arial"/>
                <a:sym typeface="Arial"/>
              </a:defRPr>
            </a:lvl6pPr>
            <a:lvl7pPr marL="2743200" marR="0" lvl="6" indent="0" algn="l" rtl="0">
              <a:lnSpc>
                <a:spcPct val="90000"/>
              </a:lnSpc>
              <a:spcBef>
                <a:spcPts val="600"/>
              </a:spcBef>
              <a:buClr>
                <a:schemeClr val="accent1"/>
              </a:buClr>
              <a:buFont typeface="Arial"/>
              <a:buNone/>
              <a:defRPr sz="2000" b="0" i="0" u="none" strike="noStrike" cap="none">
                <a:solidFill>
                  <a:schemeClr val="dk1"/>
                </a:solidFill>
                <a:latin typeface="Arial"/>
                <a:ea typeface="Arial"/>
                <a:cs typeface="Arial"/>
                <a:sym typeface="Arial"/>
              </a:defRPr>
            </a:lvl7pPr>
            <a:lvl8pPr marL="3200400" marR="0" lvl="7" indent="0" algn="l" rtl="0">
              <a:lnSpc>
                <a:spcPct val="90000"/>
              </a:lnSpc>
              <a:spcBef>
                <a:spcPts val="600"/>
              </a:spcBef>
              <a:buClr>
                <a:schemeClr val="accent1"/>
              </a:buClr>
              <a:buFont typeface="Arial"/>
              <a:buNone/>
              <a:defRPr sz="2000" b="0" i="0" u="none" strike="noStrike" cap="none">
                <a:solidFill>
                  <a:schemeClr val="dk1"/>
                </a:solidFill>
                <a:latin typeface="Arial"/>
                <a:ea typeface="Arial"/>
                <a:cs typeface="Arial"/>
                <a:sym typeface="Arial"/>
              </a:defRPr>
            </a:lvl8pPr>
            <a:lvl9pPr marL="3657600" marR="0" lvl="8" indent="0" algn="l" rtl="0">
              <a:lnSpc>
                <a:spcPct val="90000"/>
              </a:lnSpc>
              <a:spcBef>
                <a:spcPts val="600"/>
              </a:spcBef>
              <a:buClr>
                <a:schemeClr val="accent1"/>
              </a:buClr>
              <a:buFont typeface="Arial"/>
              <a:buNone/>
              <a:defRPr sz="2000" b="0" i="0" u="none" strike="noStrike" cap="none">
                <a:solidFill>
                  <a:schemeClr val="dk1"/>
                </a:solidFill>
                <a:latin typeface="Arial"/>
                <a:ea typeface="Arial"/>
                <a:cs typeface="Arial"/>
                <a:sym typeface="Arial"/>
              </a:defRPr>
            </a:lvl9pPr>
          </a:lstStyle>
          <a:p>
            <a:endParaRPr/>
          </a:p>
        </p:txBody>
      </p:sp>
      <p:cxnSp>
        <p:nvCxnSpPr>
          <p:cNvPr id="373" name="Shape 373"/>
          <p:cNvCxnSpPr/>
          <p:nvPr/>
        </p:nvCxnSpPr>
        <p:spPr>
          <a:xfrm>
            <a:off x="7923089" y="2895600"/>
            <a:ext cx="3659310" cy="0"/>
          </a:xfrm>
          <a:prstGeom prst="straightConnector1">
            <a:avLst/>
          </a:prstGeom>
          <a:noFill/>
          <a:ln w="19050" cap="flat" cmpd="sng">
            <a:solidFill>
              <a:schemeClr val="lt1"/>
            </a:solidFill>
            <a:prstDash val="solid"/>
            <a:miter/>
            <a:headEnd type="none" w="med" len="med"/>
            <a:tailEnd type="none" w="med" len="med"/>
          </a:ln>
        </p:spPr>
      </p:cxnSp>
      <p:sp>
        <p:nvSpPr>
          <p:cNvPr id="374" name="Shape 374"/>
          <p:cNvSpPr txBox="1">
            <a:spLocks noGrp="1"/>
          </p:cNvSpPr>
          <p:nvPr>
            <p:ph type="title"/>
          </p:nvPr>
        </p:nvSpPr>
        <p:spPr>
          <a:xfrm>
            <a:off x="7909560" y="576072"/>
            <a:ext cx="3657600" cy="2194559"/>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lt1"/>
              </a:buClr>
              <a:buFont typeface="Arial"/>
              <a:buNone/>
              <a:defRPr sz="2600" b="1"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75" name="Shape 375"/>
          <p:cNvSpPr txBox="1">
            <a:spLocks noGrp="1"/>
          </p:cNvSpPr>
          <p:nvPr>
            <p:ph type="body" idx="1"/>
          </p:nvPr>
        </p:nvSpPr>
        <p:spPr>
          <a:xfrm>
            <a:off x="7909560" y="2999232"/>
            <a:ext cx="3657600" cy="2286000"/>
          </a:xfrm>
          <a:prstGeom prst="rect">
            <a:avLst/>
          </a:prstGeom>
          <a:noFill/>
          <a:ln>
            <a:noFill/>
          </a:ln>
        </p:spPr>
        <p:txBody>
          <a:bodyPr lIns="91425" tIns="91425" rIns="91425" bIns="91425" anchor="t" anchorCtr="0"/>
          <a:lstStyle>
            <a:lvl1pPr marL="0" marR="0" lvl="0" indent="0" algn="l" rtl="0">
              <a:lnSpc>
                <a:spcPct val="90000"/>
              </a:lnSpc>
              <a:spcBef>
                <a:spcPts val="1200"/>
              </a:spcBef>
              <a:buClr>
                <a:schemeClr val="accent1"/>
              </a:buClr>
              <a:buFont typeface="Arial"/>
              <a:buNone/>
              <a:defRPr sz="1600" b="0" i="0" u="none" strike="noStrike" cap="none">
                <a:solidFill>
                  <a:schemeClr val="lt1"/>
                </a:solidFill>
                <a:latin typeface="Arial"/>
                <a:ea typeface="Arial"/>
                <a:cs typeface="Arial"/>
                <a:sym typeface="Arial"/>
              </a:defRPr>
            </a:lvl1pPr>
            <a:lvl2pPr marL="457200" marR="0" lvl="1" indent="0" algn="l" rtl="0">
              <a:lnSpc>
                <a:spcPct val="90000"/>
              </a:lnSpc>
              <a:spcBef>
                <a:spcPts val="1200"/>
              </a:spcBef>
              <a:buClr>
                <a:schemeClr val="accent1"/>
              </a:buClr>
              <a:buFont typeface="Arial"/>
              <a:buNone/>
              <a:defRPr sz="1400" b="0" i="0" u="none" strike="noStrike" cap="none">
                <a:solidFill>
                  <a:schemeClr val="dk1"/>
                </a:solidFill>
                <a:latin typeface="Arial"/>
                <a:ea typeface="Arial"/>
                <a:cs typeface="Arial"/>
                <a:sym typeface="Arial"/>
              </a:defRPr>
            </a:lvl2pPr>
            <a:lvl3pPr marL="914400" marR="0" lvl="2" indent="0" algn="l" rtl="0">
              <a:lnSpc>
                <a:spcPct val="90000"/>
              </a:lnSpc>
              <a:spcBef>
                <a:spcPts val="800"/>
              </a:spcBef>
              <a:buClr>
                <a:schemeClr val="accent1"/>
              </a:buClr>
              <a:buFont typeface="Arial"/>
              <a:buNone/>
              <a:defRPr sz="1200" b="0" i="0" u="none" strike="noStrike" cap="none">
                <a:solidFill>
                  <a:schemeClr val="dk1"/>
                </a:solidFill>
                <a:latin typeface="Arial"/>
                <a:ea typeface="Arial"/>
                <a:cs typeface="Arial"/>
                <a:sym typeface="Arial"/>
              </a:defRPr>
            </a:lvl3pPr>
            <a:lvl4pPr marL="1371600" marR="0" lvl="3" indent="0" algn="l" rtl="0">
              <a:lnSpc>
                <a:spcPct val="90000"/>
              </a:lnSpc>
              <a:spcBef>
                <a:spcPts val="800"/>
              </a:spcBef>
              <a:buClr>
                <a:schemeClr val="accent1"/>
              </a:buClr>
              <a:buFont typeface="Arial"/>
              <a:buNone/>
              <a:defRPr sz="1000" b="0" i="0" u="none" strike="noStrike" cap="none">
                <a:solidFill>
                  <a:schemeClr val="dk1"/>
                </a:solidFill>
                <a:latin typeface="Arial"/>
                <a:ea typeface="Arial"/>
                <a:cs typeface="Arial"/>
                <a:sym typeface="Arial"/>
              </a:defRPr>
            </a:lvl4pPr>
            <a:lvl5pPr marL="1828800" marR="0" lvl="4"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5pPr>
            <a:lvl6pPr marL="2286000" marR="0" lvl="5"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6pPr>
            <a:lvl7pPr marL="2743200" marR="0" lvl="6"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7pPr>
            <a:lvl8pPr marL="3200400" marR="0" lvl="7"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8pPr>
            <a:lvl9pPr marL="3657600" marR="0" lvl="8"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376"/>
        <p:cNvGrpSpPr/>
        <p:nvPr/>
      </p:nvGrpSpPr>
      <p:grpSpPr>
        <a:xfrm>
          <a:off x="0" y="0"/>
          <a:ext cx="0" cy="0"/>
          <a:chOff x="0" y="0"/>
          <a:chExt cx="0" cy="0"/>
        </a:xfrm>
      </p:grpSpPr>
      <p:sp>
        <p:nvSpPr>
          <p:cNvPr id="377" name="Shape 377"/>
          <p:cNvSpPr txBox="1">
            <a:spLocks noGrp="1"/>
          </p:cNvSpPr>
          <p:nvPr>
            <p:ph type="title"/>
          </p:nvPr>
        </p:nvSpPr>
        <p:spPr>
          <a:xfrm>
            <a:off x="1295400" y="503852"/>
            <a:ext cx="9601200" cy="1142385"/>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Arial"/>
              <a:buNone/>
              <a:defRPr sz="3200" b="1" i="0" u="none" strike="noStrike" cap="none">
                <a:solidFill>
                  <a:schemeClr val="accen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78" name="Shape 378"/>
          <p:cNvSpPr txBox="1">
            <a:spLocks noGrp="1"/>
          </p:cNvSpPr>
          <p:nvPr>
            <p:ph type="body" idx="1"/>
          </p:nvPr>
        </p:nvSpPr>
        <p:spPr>
          <a:xfrm rot="5400000">
            <a:off x="4191000" y="-914399"/>
            <a:ext cx="3809998" cy="9601200"/>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6pPr>
            <a:lvl7pPr marL="1600200" marR="0" lvl="6"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7pPr>
            <a:lvl8pPr marL="1828800" marR="0" lvl="7"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8pPr>
            <a:lvl9pPr marL="2057400" marR="0" lvl="8"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79" name="Shape 379"/>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80" name="Shape 380"/>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81" name="Shape 381"/>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382"/>
        <p:cNvGrpSpPr/>
        <p:nvPr/>
      </p:nvGrpSpPr>
      <p:grpSpPr>
        <a:xfrm>
          <a:off x="0" y="0"/>
          <a:ext cx="0" cy="0"/>
          <a:chOff x="0" y="0"/>
          <a:chExt cx="0" cy="0"/>
        </a:xfrm>
      </p:grpSpPr>
      <p:sp>
        <p:nvSpPr>
          <p:cNvPr id="383" name="Shape 383"/>
          <p:cNvSpPr txBox="1">
            <a:spLocks noGrp="1"/>
          </p:cNvSpPr>
          <p:nvPr>
            <p:ph type="title"/>
          </p:nvPr>
        </p:nvSpPr>
        <p:spPr>
          <a:xfrm rot="5400000">
            <a:off x="7402285" y="2296884"/>
            <a:ext cx="5301342" cy="1687285"/>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Arial"/>
              <a:buNone/>
              <a:defRPr sz="3200" b="1" i="0" u="none" strike="noStrike" cap="none">
                <a:solidFill>
                  <a:schemeClr val="accen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84" name="Shape 384"/>
          <p:cNvSpPr txBox="1">
            <a:spLocks noGrp="1"/>
          </p:cNvSpPr>
          <p:nvPr>
            <p:ph type="body" idx="1"/>
          </p:nvPr>
        </p:nvSpPr>
        <p:spPr>
          <a:xfrm rot="5400000">
            <a:off x="2438399" y="-653144"/>
            <a:ext cx="5301342" cy="7587344"/>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6pPr>
            <a:lvl7pPr marL="1600200" marR="0" lvl="6"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7pPr>
            <a:lvl8pPr marL="1828800" marR="0" lvl="7"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8pPr>
            <a:lvl9pPr marL="2057400" marR="0" lvl="8"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85" name="Shape 385"/>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86" name="Shape 386"/>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87" name="Shape 387"/>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52999">
              <a:schemeClr val="lt1"/>
            </a:gs>
            <a:gs pos="100000">
              <a:srgbClr val="F2F2F2">
                <a:alpha val="64705"/>
              </a:srgbClr>
            </a:gs>
          </a:gsLst>
          <a:lin ang="5400000" scaled="0"/>
        </a:gradFill>
        <a:effectLst/>
      </p:bgPr>
    </p:bg>
    <p:spTree>
      <p:nvGrpSpPr>
        <p:cNvPr id="1" name="Shape 9"/>
        <p:cNvGrpSpPr/>
        <p:nvPr/>
      </p:nvGrpSpPr>
      <p:grpSpPr>
        <a:xfrm>
          <a:off x="0" y="0"/>
          <a:ext cx="0" cy="0"/>
          <a:chOff x="0" y="0"/>
          <a:chExt cx="0" cy="0"/>
        </a:xfrm>
      </p:grpSpPr>
      <p:grpSp>
        <p:nvGrpSpPr>
          <p:cNvPr id="10" name="Shape 10"/>
          <p:cNvGrpSpPr/>
          <p:nvPr/>
        </p:nvGrpSpPr>
        <p:grpSpPr>
          <a:xfrm>
            <a:off x="-1" y="0"/>
            <a:ext cx="12192002" cy="6858000"/>
            <a:chOff x="-1" y="0"/>
            <a:chExt cx="12192002" cy="6858000"/>
          </a:xfrm>
        </p:grpSpPr>
        <p:cxnSp>
          <p:nvCxnSpPr>
            <p:cNvPr id="11" name="Shape 11"/>
            <p:cNvCxnSpPr/>
            <p:nvPr/>
          </p:nvCxnSpPr>
          <p:spPr>
            <a:xfrm>
              <a:off x="610193"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2" name="Shape 12"/>
            <p:cNvCxnSpPr/>
            <p:nvPr/>
          </p:nvCxnSpPr>
          <p:spPr>
            <a:xfrm>
              <a:off x="1829332"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3" name="Shape 13"/>
            <p:cNvCxnSpPr/>
            <p:nvPr/>
          </p:nvCxnSpPr>
          <p:spPr>
            <a:xfrm>
              <a:off x="3048469"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4" name="Shape 14"/>
            <p:cNvCxnSpPr/>
            <p:nvPr/>
          </p:nvCxnSpPr>
          <p:spPr>
            <a:xfrm>
              <a:off x="4267607"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5" name="Shape 15"/>
            <p:cNvCxnSpPr/>
            <p:nvPr/>
          </p:nvCxnSpPr>
          <p:spPr>
            <a:xfrm>
              <a:off x="5486746"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6" name="Shape 16"/>
            <p:cNvCxnSpPr/>
            <p:nvPr/>
          </p:nvCxnSpPr>
          <p:spPr>
            <a:xfrm>
              <a:off x="6705884"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7" name="Shape 17"/>
            <p:cNvCxnSpPr/>
            <p:nvPr/>
          </p:nvCxnSpPr>
          <p:spPr>
            <a:xfrm>
              <a:off x="7925021"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8" name="Shape 18"/>
            <p:cNvCxnSpPr/>
            <p:nvPr/>
          </p:nvCxnSpPr>
          <p:spPr>
            <a:xfrm>
              <a:off x="9144160"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9" name="Shape 19"/>
            <p:cNvCxnSpPr/>
            <p:nvPr/>
          </p:nvCxnSpPr>
          <p:spPr>
            <a:xfrm>
              <a:off x="10363297"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0" name="Shape 20"/>
            <p:cNvCxnSpPr/>
            <p:nvPr/>
          </p:nvCxnSpPr>
          <p:spPr>
            <a:xfrm>
              <a:off x="11582435"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1" name="Shape 21"/>
            <p:cNvCxnSpPr/>
            <p:nvPr/>
          </p:nvCxnSpPr>
          <p:spPr>
            <a:xfrm>
              <a:off x="2819" y="386485"/>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2" name="Shape 22"/>
            <p:cNvCxnSpPr/>
            <p:nvPr/>
          </p:nvCxnSpPr>
          <p:spPr>
            <a:xfrm>
              <a:off x="2819" y="1611180"/>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3" name="Shape 23"/>
            <p:cNvCxnSpPr/>
            <p:nvPr/>
          </p:nvCxnSpPr>
          <p:spPr>
            <a:xfrm>
              <a:off x="2819" y="2835876"/>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4" name="Shape 24"/>
            <p:cNvCxnSpPr/>
            <p:nvPr/>
          </p:nvCxnSpPr>
          <p:spPr>
            <a:xfrm>
              <a:off x="2819" y="4060573"/>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5" name="Shape 25"/>
            <p:cNvCxnSpPr/>
            <p:nvPr/>
          </p:nvCxnSpPr>
          <p:spPr>
            <a:xfrm>
              <a:off x="2819" y="5285269"/>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6" name="Shape 26"/>
            <p:cNvCxnSpPr/>
            <p:nvPr/>
          </p:nvCxnSpPr>
          <p:spPr>
            <a:xfrm>
              <a:off x="2819" y="6509964"/>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grpSp>
          <p:nvGrpSpPr>
            <p:cNvPr id="27" name="Shape 27"/>
            <p:cNvGrpSpPr/>
            <p:nvPr/>
          </p:nvGrpSpPr>
          <p:grpSpPr>
            <a:xfrm>
              <a:off x="-1" y="0"/>
              <a:ext cx="12192001" cy="6858000"/>
              <a:chOff x="-1" y="0"/>
              <a:chExt cx="12192001" cy="6858000"/>
            </a:xfrm>
          </p:grpSpPr>
          <p:cxnSp>
            <p:nvCxnSpPr>
              <p:cNvPr id="28" name="Shape 28"/>
              <p:cNvCxnSpPr/>
              <p:nvPr/>
            </p:nvCxnSpPr>
            <p:spPr>
              <a:xfrm>
                <a:off x="225425"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9" name="Shape 29"/>
              <p:cNvCxnSpPr/>
              <p:nvPr/>
            </p:nvCxnSpPr>
            <p:spPr>
              <a:xfrm>
                <a:off x="1449154"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0" name="Shape 30"/>
              <p:cNvCxnSpPr/>
              <p:nvPr/>
            </p:nvCxnSpPr>
            <p:spPr>
              <a:xfrm>
                <a:off x="2665982"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1" name="Shape 31"/>
              <p:cNvCxnSpPr/>
              <p:nvPr/>
            </p:nvCxnSpPr>
            <p:spPr>
              <a:xfrm>
                <a:off x="3885119"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2" name="Shape 32"/>
              <p:cNvCxnSpPr/>
              <p:nvPr/>
            </p:nvCxnSpPr>
            <p:spPr>
              <a:xfrm>
                <a:off x="5106501"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grpSp>
            <p:nvGrpSpPr>
              <p:cNvPr id="33" name="Shape 33"/>
              <p:cNvGrpSpPr/>
              <p:nvPr/>
            </p:nvGrpSpPr>
            <p:grpSpPr>
              <a:xfrm>
                <a:off x="6327885" y="0"/>
                <a:ext cx="5864114" cy="5898672"/>
                <a:chOff x="6327885" y="0"/>
                <a:chExt cx="5864114" cy="5898672"/>
              </a:xfrm>
            </p:grpSpPr>
            <p:cxnSp>
              <p:nvCxnSpPr>
                <p:cNvPr id="34" name="Shape 34"/>
                <p:cNvCxnSpPr/>
                <p:nvPr/>
              </p:nvCxnSpPr>
              <p:spPr>
                <a:xfrm>
                  <a:off x="6327885" y="0"/>
                  <a:ext cx="5864114" cy="5898672"/>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5" name="Shape 35"/>
                <p:cNvCxnSpPr/>
                <p:nvPr/>
              </p:nvCxnSpPr>
              <p:spPr>
                <a:xfrm>
                  <a:off x="7549267" y="0"/>
                  <a:ext cx="4642732" cy="4672424"/>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6" name="Shape 36"/>
                <p:cNvCxnSpPr/>
                <p:nvPr/>
              </p:nvCxnSpPr>
              <p:spPr>
                <a:xfrm>
                  <a:off x="8772996" y="0"/>
                  <a:ext cx="3419002" cy="3456749"/>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7" name="Shape 37"/>
                <p:cNvCxnSpPr/>
                <p:nvPr/>
              </p:nvCxnSpPr>
              <p:spPr>
                <a:xfrm>
                  <a:off x="9982200" y="0"/>
                  <a:ext cx="2209799" cy="2226468"/>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8" name="Shape 38"/>
                <p:cNvCxnSpPr/>
                <p:nvPr/>
              </p:nvCxnSpPr>
              <p:spPr>
                <a:xfrm>
                  <a:off x="11199018" y="0"/>
                  <a:ext cx="992980" cy="1002506"/>
                </a:xfrm>
                <a:prstGeom prst="straightConnector1">
                  <a:avLst/>
                </a:prstGeom>
                <a:noFill/>
                <a:ln w="9525" cap="flat" cmpd="sng">
                  <a:solidFill>
                    <a:srgbClr val="D8D8D8">
                      <a:alpha val="24705"/>
                    </a:srgbClr>
                  </a:solidFill>
                  <a:prstDash val="solid"/>
                  <a:miter/>
                  <a:headEnd type="none" w="med" len="med"/>
                  <a:tailEnd type="none" w="med" len="med"/>
                </a:ln>
              </p:spPr>
            </p:cxnSp>
          </p:grpSp>
          <p:cxnSp>
            <p:nvCxnSpPr>
              <p:cNvPr id="39" name="Shape 39"/>
              <p:cNvCxnSpPr/>
              <p:nvPr/>
            </p:nvCxnSpPr>
            <p:spPr>
              <a:xfrm rot="10800000">
                <a:off x="0" y="1012052"/>
                <a:ext cx="5828811" cy="5845945"/>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0" name="Shape 40"/>
              <p:cNvCxnSpPr/>
              <p:nvPr/>
            </p:nvCxnSpPr>
            <p:spPr>
              <a:xfrm rot="10800000">
                <a:off x="0" y="2227339"/>
                <a:ext cx="4614781" cy="4630657"/>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1" name="Shape 41"/>
              <p:cNvCxnSpPr/>
              <p:nvPr/>
            </p:nvCxnSpPr>
            <p:spPr>
              <a:xfrm rot="10800000">
                <a:off x="0" y="3432148"/>
                <a:ext cx="3398418" cy="3425848"/>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2" name="Shape 42"/>
              <p:cNvCxnSpPr/>
              <p:nvPr/>
            </p:nvCxnSpPr>
            <p:spPr>
              <a:xfrm rot="10800000">
                <a:off x="-1" y="4651430"/>
                <a:ext cx="2196496" cy="2206566"/>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3" name="Shape 43"/>
              <p:cNvCxnSpPr/>
              <p:nvPr/>
            </p:nvCxnSpPr>
            <p:spPr>
              <a:xfrm rot="10800000">
                <a:off x="-1" y="5864452"/>
                <a:ext cx="987003" cy="993545"/>
              </a:xfrm>
              <a:prstGeom prst="straightConnector1">
                <a:avLst/>
              </a:prstGeom>
              <a:noFill/>
              <a:ln w="9525" cap="flat" cmpd="sng">
                <a:solidFill>
                  <a:srgbClr val="D8D8D8">
                    <a:alpha val="24705"/>
                  </a:srgbClr>
                </a:solidFill>
                <a:prstDash val="solid"/>
                <a:miter/>
                <a:headEnd type="none" w="med" len="med"/>
                <a:tailEnd type="none" w="med" len="med"/>
              </a:ln>
            </p:spPr>
          </p:cxnSp>
        </p:grpSp>
        <p:grpSp>
          <p:nvGrpSpPr>
            <p:cNvPr id="44" name="Shape 44"/>
            <p:cNvGrpSpPr/>
            <p:nvPr/>
          </p:nvGrpSpPr>
          <p:grpSpPr>
            <a:xfrm flipH="1">
              <a:off x="0" y="0"/>
              <a:ext cx="12192001" cy="6858000"/>
              <a:chOff x="-1" y="0"/>
              <a:chExt cx="12192001" cy="6858000"/>
            </a:xfrm>
          </p:grpSpPr>
          <p:cxnSp>
            <p:nvCxnSpPr>
              <p:cNvPr id="45" name="Shape 45"/>
              <p:cNvCxnSpPr/>
              <p:nvPr/>
            </p:nvCxnSpPr>
            <p:spPr>
              <a:xfrm>
                <a:off x="225425"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6" name="Shape 46"/>
              <p:cNvCxnSpPr/>
              <p:nvPr/>
            </p:nvCxnSpPr>
            <p:spPr>
              <a:xfrm>
                <a:off x="1449154"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7" name="Shape 47"/>
              <p:cNvCxnSpPr/>
              <p:nvPr/>
            </p:nvCxnSpPr>
            <p:spPr>
              <a:xfrm>
                <a:off x="2665982"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8" name="Shape 48"/>
              <p:cNvCxnSpPr/>
              <p:nvPr/>
            </p:nvCxnSpPr>
            <p:spPr>
              <a:xfrm>
                <a:off x="3885119"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9" name="Shape 49"/>
              <p:cNvCxnSpPr/>
              <p:nvPr/>
            </p:nvCxnSpPr>
            <p:spPr>
              <a:xfrm>
                <a:off x="5106501"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grpSp>
            <p:nvGrpSpPr>
              <p:cNvPr id="50" name="Shape 50"/>
              <p:cNvGrpSpPr/>
              <p:nvPr/>
            </p:nvGrpSpPr>
            <p:grpSpPr>
              <a:xfrm>
                <a:off x="6327885" y="0"/>
                <a:ext cx="5864114" cy="5898672"/>
                <a:chOff x="6327885" y="0"/>
                <a:chExt cx="5864114" cy="5898672"/>
              </a:xfrm>
            </p:grpSpPr>
            <p:cxnSp>
              <p:nvCxnSpPr>
                <p:cNvPr id="51" name="Shape 51"/>
                <p:cNvCxnSpPr/>
                <p:nvPr/>
              </p:nvCxnSpPr>
              <p:spPr>
                <a:xfrm>
                  <a:off x="6327885" y="0"/>
                  <a:ext cx="5864114" cy="5898672"/>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2" name="Shape 52"/>
                <p:cNvCxnSpPr/>
                <p:nvPr/>
              </p:nvCxnSpPr>
              <p:spPr>
                <a:xfrm>
                  <a:off x="7549267" y="0"/>
                  <a:ext cx="4642732" cy="4672424"/>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3" name="Shape 53"/>
                <p:cNvCxnSpPr/>
                <p:nvPr/>
              </p:nvCxnSpPr>
              <p:spPr>
                <a:xfrm>
                  <a:off x="8772996" y="0"/>
                  <a:ext cx="3419002" cy="3456749"/>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4" name="Shape 54"/>
                <p:cNvCxnSpPr/>
                <p:nvPr/>
              </p:nvCxnSpPr>
              <p:spPr>
                <a:xfrm>
                  <a:off x="9982200" y="0"/>
                  <a:ext cx="2209799" cy="2226468"/>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5" name="Shape 55"/>
                <p:cNvCxnSpPr/>
                <p:nvPr/>
              </p:nvCxnSpPr>
              <p:spPr>
                <a:xfrm>
                  <a:off x="11199018" y="0"/>
                  <a:ext cx="992980" cy="1002506"/>
                </a:xfrm>
                <a:prstGeom prst="straightConnector1">
                  <a:avLst/>
                </a:prstGeom>
                <a:noFill/>
                <a:ln w="9525" cap="flat" cmpd="sng">
                  <a:solidFill>
                    <a:srgbClr val="D8D8D8">
                      <a:alpha val="24705"/>
                    </a:srgbClr>
                  </a:solidFill>
                  <a:prstDash val="solid"/>
                  <a:miter/>
                  <a:headEnd type="none" w="med" len="med"/>
                  <a:tailEnd type="none" w="med" len="med"/>
                </a:ln>
              </p:spPr>
            </p:cxnSp>
          </p:grpSp>
          <p:cxnSp>
            <p:nvCxnSpPr>
              <p:cNvPr id="56" name="Shape 56"/>
              <p:cNvCxnSpPr/>
              <p:nvPr/>
            </p:nvCxnSpPr>
            <p:spPr>
              <a:xfrm rot="10800000">
                <a:off x="0" y="1012052"/>
                <a:ext cx="5828811" cy="5845945"/>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7" name="Shape 57"/>
              <p:cNvCxnSpPr/>
              <p:nvPr/>
            </p:nvCxnSpPr>
            <p:spPr>
              <a:xfrm rot="10800000">
                <a:off x="0" y="2227339"/>
                <a:ext cx="4614781" cy="4630657"/>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8" name="Shape 58"/>
              <p:cNvCxnSpPr/>
              <p:nvPr/>
            </p:nvCxnSpPr>
            <p:spPr>
              <a:xfrm rot="10800000">
                <a:off x="0" y="3432148"/>
                <a:ext cx="3398418" cy="3425848"/>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9" name="Shape 59"/>
              <p:cNvCxnSpPr/>
              <p:nvPr/>
            </p:nvCxnSpPr>
            <p:spPr>
              <a:xfrm rot="10800000">
                <a:off x="-1" y="4651430"/>
                <a:ext cx="2196496" cy="2206566"/>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60" name="Shape 60"/>
              <p:cNvCxnSpPr/>
              <p:nvPr/>
            </p:nvCxnSpPr>
            <p:spPr>
              <a:xfrm rot="10800000">
                <a:off x="-1" y="5864452"/>
                <a:ext cx="987003" cy="993545"/>
              </a:xfrm>
              <a:prstGeom prst="straightConnector1">
                <a:avLst/>
              </a:prstGeom>
              <a:noFill/>
              <a:ln w="9525" cap="flat" cmpd="sng">
                <a:solidFill>
                  <a:srgbClr val="D8D8D8">
                    <a:alpha val="24705"/>
                  </a:srgbClr>
                </a:solidFill>
                <a:prstDash val="solid"/>
                <a:miter/>
                <a:headEnd type="none" w="med" len="med"/>
                <a:tailEnd type="none" w="med" len="med"/>
              </a:ln>
            </p:spPr>
          </p:cxnSp>
        </p:grpSp>
      </p:grpSp>
      <p:sp>
        <p:nvSpPr>
          <p:cNvPr id="61" name="Shape 61"/>
          <p:cNvSpPr txBox="1">
            <a:spLocks noGrp="1"/>
          </p:cNvSpPr>
          <p:nvPr>
            <p:ph type="title"/>
          </p:nvPr>
        </p:nvSpPr>
        <p:spPr>
          <a:xfrm>
            <a:off x="1295400" y="503852"/>
            <a:ext cx="9601200" cy="1142385"/>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Arial"/>
              <a:buNone/>
              <a:defRPr sz="3200" b="1" i="0" u="none" strike="noStrike" cap="none">
                <a:solidFill>
                  <a:schemeClr val="accen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2" name="Shape 62"/>
          <p:cNvSpPr txBox="1">
            <a:spLocks noGrp="1"/>
          </p:cNvSpPr>
          <p:nvPr>
            <p:ph type="body" idx="1"/>
          </p:nvPr>
        </p:nvSpPr>
        <p:spPr>
          <a:xfrm>
            <a:off x="1295400" y="1981200"/>
            <a:ext cx="9601200" cy="3809998"/>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6pPr>
            <a:lvl7pPr marL="1600200" marR="0" lvl="6"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7pPr>
            <a:lvl8pPr marL="1828800" marR="0" lvl="7"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8pPr>
            <a:lvl9pPr marL="2057400" marR="0" lvl="8"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cxnSp>
        <p:nvCxnSpPr>
          <p:cNvPr id="66" name="Shape 66"/>
          <p:cNvCxnSpPr/>
          <p:nvPr/>
        </p:nvCxnSpPr>
        <p:spPr>
          <a:xfrm>
            <a:off x="609600" y="6172200"/>
            <a:ext cx="10972799" cy="0"/>
          </a:xfrm>
          <a:prstGeom prst="straightConnector1">
            <a:avLst/>
          </a:prstGeom>
          <a:noFill/>
          <a:ln w="12700" cap="flat" cmpd="sng">
            <a:solidFill>
              <a:schemeClr val="accent1"/>
            </a:solidFill>
            <a:prstDash val="solid"/>
            <a:miter/>
            <a:headEnd type="none" w="med" len="med"/>
            <a:tailEnd type="none" w="med" len="med"/>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5" r:id="rId4"/>
    <p:sldLayoutId id="2147483656" r:id="rId5"/>
    <p:sldLayoutId id="2147483657" r:id="rId6"/>
    <p:sldLayoutId id="2147483658"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jpeg"/><Relationship Id="rId5" Type="http://schemas.openxmlformats.org/officeDocument/2006/relationships/image" Target="../media/image4.jpeg"/><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jpg"/><Relationship Id="rId5" Type="http://schemas.openxmlformats.org/officeDocument/2006/relationships/image" Target="../media/image9.jp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2695" y="262397"/>
            <a:ext cx="9601200" cy="2743199"/>
          </a:xfrm>
        </p:spPr>
        <p:txBody>
          <a:bodyPr/>
          <a:lstStyle/>
          <a:p>
            <a:r>
              <a:rPr lang="en-US" dirty="0"/>
              <a:t>Spring 2017</a:t>
            </a:r>
            <a:br>
              <a:rPr lang="en-US" dirty="0"/>
            </a:br>
            <a:r>
              <a:rPr lang="en-US" dirty="0"/>
              <a:t>Midterm Progress Report</a:t>
            </a:r>
          </a:p>
        </p:txBody>
      </p:sp>
      <p:sp>
        <p:nvSpPr>
          <p:cNvPr id="3" name="Text Placeholder 2"/>
          <p:cNvSpPr>
            <a:spLocks noGrp="1"/>
          </p:cNvSpPr>
          <p:nvPr>
            <p:ph type="body" idx="1"/>
          </p:nvPr>
        </p:nvSpPr>
        <p:spPr>
          <a:xfrm>
            <a:off x="1322695" y="5349649"/>
            <a:ext cx="9601200" cy="457200"/>
          </a:xfrm>
        </p:spPr>
        <p:txBody>
          <a:bodyPr/>
          <a:lstStyle/>
          <a:p>
            <a:r>
              <a:rPr lang="en-US" dirty="0"/>
              <a:t>Group 65: </a:t>
            </a:r>
            <a:r>
              <a:rPr lang="en-US" dirty="0" err="1"/>
              <a:t>Jiongcheng</a:t>
            </a:r>
            <a:r>
              <a:rPr lang="en-US" dirty="0"/>
              <a:t> Luo, Drew Hamm, </a:t>
            </a:r>
            <a:r>
              <a:rPr lang="en-US" dirty="0" err="1"/>
              <a:t>Krisna</a:t>
            </a:r>
            <a:r>
              <a:rPr lang="en-US" dirty="0"/>
              <a:t> </a:t>
            </a:r>
            <a:r>
              <a:rPr lang="en-US" dirty="0" err="1"/>
              <a:t>Irawan</a:t>
            </a:r>
            <a:endParaRPr lang="en-US" dirty="0"/>
          </a:p>
        </p:txBody>
      </p:sp>
    </p:spTree>
    <p:extLst>
      <p:ext uri="{BB962C8B-B14F-4D97-AF65-F5344CB8AC3E}">
        <p14:creationId xmlns:p14="http://schemas.microsoft.com/office/powerpoint/2010/main" val="8815196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216094"/>
            <a:ext cx="9601200" cy="1142385"/>
          </a:xfrm>
        </p:spPr>
        <p:txBody>
          <a:bodyPr/>
          <a:lstStyle/>
          <a:p>
            <a:r>
              <a:rPr lang="en-US" dirty="0"/>
              <a:t>Graphical User Interface </a:t>
            </a:r>
          </a:p>
        </p:txBody>
      </p:sp>
      <p:sp>
        <p:nvSpPr>
          <p:cNvPr id="3" name="Text Placeholder 2"/>
          <p:cNvSpPr>
            <a:spLocks noGrp="1"/>
          </p:cNvSpPr>
          <p:nvPr>
            <p:ph type="body" idx="1"/>
          </p:nvPr>
        </p:nvSpPr>
        <p:spPr>
          <a:xfrm>
            <a:off x="1386840" y="1560576"/>
            <a:ext cx="5452872" cy="3809998"/>
          </a:xfrm>
        </p:spPr>
        <p:txBody>
          <a:bodyPr/>
          <a:lstStyle/>
          <a:p>
            <a:r>
              <a:rPr lang="en-US" dirty="0"/>
              <a:t> Changed from Visual Studio Toolkit to </a:t>
            </a:r>
            <a:r>
              <a:rPr lang="en-US" dirty="0" err="1"/>
              <a:t>Vpython</a:t>
            </a:r>
            <a:r>
              <a:rPr lang="en-US" dirty="0"/>
              <a:t> library </a:t>
            </a:r>
          </a:p>
          <a:p>
            <a:r>
              <a:rPr lang="en-US" dirty="0"/>
              <a:t> Changed the GUI from 2-D gauge-like interface to a more compelling 3-D aircraft simulation</a:t>
            </a:r>
          </a:p>
          <a:p>
            <a:r>
              <a:rPr lang="en-US" dirty="0"/>
              <a:t> Better for demonstration and easier to visualize</a:t>
            </a:r>
          </a:p>
        </p:txBody>
      </p:sp>
      <p:pic>
        <p:nvPicPr>
          <p:cNvPr id="4" name="Picture 3"/>
          <p:cNvPicPr>
            <a:picLocks noChangeAspect="1"/>
          </p:cNvPicPr>
          <p:nvPr/>
        </p:nvPicPr>
        <p:blipFill rotWithShape="1">
          <a:blip r:embed="rId2"/>
          <a:srcRect l="38100" t="5580" r="4900" b="18116"/>
          <a:stretch/>
        </p:blipFill>
        <p:spPr>
          <a:xfrm>
            <a:off x="7504942" y="503851"/>
            <a:ext cx="3391658" cy="2552669"/>
          </a:xfrm>
          <a:prstGeom prst="rect">
            <a:avLst/>
          </a:prstGeom>
        </p:spPr>
      </p:pic>
      <p:pic>
        <p:nvPicPr>
          <p:cNvPr id="5" name="Picture 4"/>
          <p:cNvPicPr/>
          <p:nvPr/>
        </p:nvPicPr>
        <p:blipFill rotWithShape="1">
          <a:blip r:embed="rId3"/>
          <a:srcRect l="31154" t="6157" r="31923" b="11060"/>
          <a:stretch/>
        </p:blipFill>
        <p:spPr bwMode="auto">
          <a:xfrm>
            <a:off x="7504942" y="3336064"/>
            <a:ext cx="3391658" cy="255267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20711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7544" y="2277788"/>
            <a:ext cx="7738872" cy="1142385"/>
          </a:xfrm>
        </p:spPr>
        <p:txBody>
          <a:bodyPr/>
          <a:lstStyle/>
          <a:p>
            <a:r>
              <a:rPr lang="en-US" dirty="0"/>
              <a:t>Graphical User Interface Code Review</a:t>
            </a:r>
          </a:p>
        </p:txBody>
      </p:sp>
    </p:spTree>
    <p:extLst>
      <p:ext uri="{BB962C8B-B14F-4D97-AF65-F5344CB8AC3E}">
        <p14:creationId xmlns:p14="http://schemas.microsoft.com/office/powerpoint/2010/main" val="2798100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Shape 457"/>
          <p:cNvSpPr txBox="1">
            <a:spLocks noGrp="1"/>
          </p:cNvSpPr>
          <p:nvPr>
            <p:ph type="title"/>
          </p:nvPr>
        </p:nvSpPr>
        <p:spPr>
          <a:xfrm>
            <a:off x="2160162" y="2277788"/>
            <a:ext cx="8371114" cy="1142400"/>
          </a:xfrm>
          <a:prstGeom prst="rect">
            <a:avLst/>
          </a:prstGeom>
        </p:spPr>
        <p:txBody>
          <a:bodyPr lIns="91425" tIns="91425" rIns="91425" bIns="91425" anchor="b" anchorCtr="0">
            <a:noAutofit/>
          </a:bodyPr>
          <a:lstStyle/>
          <a:p>
            <a:pPr lvl="0" algn="ctr">
              <a:spcBef>
                <a:spcPts val="0"/>
              </a:spcBef>
              <a:buNone/>
            </a:pPr>
            <a:r>
              <a:rPr lang="en-US" dirty="0"/>
              <a:t>Demonstration of Graphical User Interface </a:t>
            </a:r>
          </a:p>
        </p:txBody>
      </p:sp>
    </p:spTree>
    <p:extLst>
      <p:ext uri="{BB962C8B-B14F-4D97-AF65-F5344CB8AC3E}">
        <p14:creationId xmlns:p14="http://schemas.microsoft.com/office/powerpoint/2010/main" val="778204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174668"/>
            <a:ext cx="9601200" cy="1142385"/>
          </a:xfrm>
        </p:spPr>
        <p:txBody>
          <a:bodyPr/>
          <a:lstStyle/>
          <a:p>
            <a:r>
              <a:rPr lang="en-US" dirty="0"/>
              <a:t>Current Stage &amp; Remaining Works</a:t>
            </a:r>
          </a:p>
        </p:txBody>
      </p:sp>
      <p:sp>
        <p:nvSpPr>
          <p:cNvPr id="3" name="Text Placeholder 2"/>
          <p:cNvSpPr>
            <a:spLocks noGrp="1"/>
          </p:cNvSpPr>
          <p:nvPr>
            <p:ph type="body" idx="1"/>
          </p:nvPr>
        </p:nvSpPr>
        <p:spPr>
          <a:xfrm>
            <a:off x="1295400" y="1487424"/>
            <a:ext cx="4666488" cy="3809998"/>
          </a:xfrm>
        </p:spPr>
        <p:txBody>
          <a:bodyPr/>
          <a:lstStyle/>
          <a:p>
            <a:r>
              <a:rPr lang="en-US" dirty="0"/>
              <a:t> </a:t>
            </a:r>
            <a:r>
              <a:rPr lang="en-US" dirty="0" smtClean="0"/>
              <a:t>Sensor data is being sent from each individual IMU to the Microcontroller via I2C then sent from Microcontroller to GUI via serial</a:t>
            </a:r>
            <a:endParaRPr lang="en-US" dirty="0"/>
          </a:p>
          <a:p>
            <a:r>
              <a:rPr lang="en-US" dirty="0"/>
              <a:t> </a:t>
            </a:r>
            <a:r>
              <a:rPr lang="en-US" dirty="0" smtClean="0"/>
              <a:t>We a using the Mahoney filter to convert sensor data to quaternion</a:t>
            </a:r>
            <a:endParaRPr lang="en-US" dirty="0"/>
          </a:p>
          <a:p>
            <a:r>
              <a:rPr lang="en-US" dirty="0"/>
              <a:t> </a:t>
            </a:r>
            <a:r>
              <a:rPr lang="en-US" dirty="0" smtClean="0"/>
              <a:t>We are taking the difference between each IMU</a:t>
            </a:r>
            <a:endParaRPr lang="en-US" dirty="0"/>
          </a:p>
          <a:p>
            <a:r>
              <a:rPr lang="en-US" dirty="0"/>
              <a:t> </a:t>
            </a:r>
            <a:r>
              <a:rPr lang="en-US" dirty="0" smtClean="0"/>
              <a:t>Accuracy improvements may still be made.  </a:t>
            </a:r>
            <a:endParaRPr lang="en-US" dirty="0"/>
          </a:p>
        </p:txBody>
      </p:sp>
      <p:sp>
        <p:nvSpPr>
          <p:cNvPr id="5" name="Rectangle 4"/>
          <p:cNvSpPr/>
          <p:nvPr/>
        </p:nvSpPr>
        <p:spPr>
          <a:xfrm>
            <a:off x="9808318" y="6170549"/>
            <a:ext cx="2383682" cy="246221"/>
          </a:xfrm>
          <a:prstGeom prst="rect">
            <a:avLst/>
          </a:prstGeom>
        </p:spPr>
        <p:txBody>
          <a:bodyPr wrap="square">
            <a:spAutoFit/>
          </a:bodyPr>
          <a:lstStyle/>
          <a:p>
            <a:r>
              <a:rPr lang="en-US" sz="1000" dirty="0"/>
              <a:t>Source: https://xkcd.com/1831/</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2395" y="2309666"/>
            <a:ext cx="5472344" cy="1933808"/>
          </a:xfrm>
          <a:prstGeom prst="rect">
            <a:avLst/>
          </a:prstGeom>
        </p:spPr>
      </p:pic>
    </p:spTree>
    <p:extLst>
      <p:ext uri="{BB962C8B-B14F-4D97-AF65-F5344CB8AC3E}">
        <p14:creationId xmlns:p14="http://schemas.microsoft.com/office/powerpoint/2010/main" val="23610805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Shape 457"/>
          <p:cNvSpPr txBox="1">
            <a:spLocks noGrp="1"/>
          </p:cNvSpPr>
          <p:nvPr>
            <p:ph type="title"/>
          </p:nvPr>
        </p:nvSpPr>
        <p:spPr>
          <a:xfrm>
            <a:off x="0" y="0"/>
            <a:ext cx="4862199" cy="2004014"/>
          </a:xfrm>
          <a:prstGeom prst="rect">
            <a:avLst/>
          </a:prstGeom>
        </p:spPr>
        <p:txBody>
          <a:bodyPr lIns="91425" tIns="91425" rIns="91425" bIns="91425" anchor="b" anchorCtr="0">
            <a:noAutofit/>
          </a:bodyPr>
          <a:lstStyle/>
          <a:p>
            <a:pPr lvl="0" algn="ctr">
              <a:spcBef>
                <a:spcPts val="0"/>
              </a:spcBef>
              <a:buNone/>
            </a:pPr>
            <a:r>
              <a:rPr lang="en-US" dirty="0" smtClean="0"/>
              <a:t>Enabling Communication via I2C and serial </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8238" y="133164"/>
            <a:ext cx="5968591" cy="5891096"/>
          </a:xfrm>
          <a:prstGeom prst="rect">
            <a:avLst/>
          </a:prstGeom>
        </p:spPr>
      </p:pic>
    </p:spTree>
    <p:extLst>
      <p:ext uri="{BB962C8B-B14F-4D97-AF65-F5344CB8AC3E}">
        <p14:creationId xmlns:p14="http://schemas.microsoft.com/office/powerpoint/2010/main" val="36467915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69352" y="1296270"/>
            <a:ext cx="6692679" cy="3866599"/>
          </a:xfrm>
          <a:prstGeom prst="rect">
            <a:avLst/>
          </a:prstGeom>
        </p:spPr>
      </p:pic>
      <p:sp>
        <p:nvSpPr>
          <p:cNvPr id="5" name="Shape 457"/>
          <p:cNvSpPr txBox="1">
            <a:spLocks noGrp="1"/>
          </p:cNvSpPr>
          <p:nvPr>
            <p:ph type="title"/>
          </p:nvPr>
        </p:nvSpPr>
        <p:spPr>
          <a:xfrm>
            <a:off x="0" y="0"/>
            <a:ext cx="4862199" cy="2004014"/>
          </a:xfrm>
          <a:prstGeom prst="rect">
            <a:avLst/>
          </a:prstGeom>
        </p:spPr>
        <p:txBody>
          <a:bodyPr lIns="91425" tIns="91425" rIns="91425" bIns="91425" anchor="b" anchorCtr="0">
            <a:noAutofit/>
          </a:bodyPr>
          <a:lstStyle/>
          <a:p>
            <a:pPr lvl="0" algn="ctr">
              <a:spcBef>
                <a:spcPts val="0"/>
              </a:spcBef>
              <a:buNone/>
            </a:pPr>
            <a:r>
              <a:rPr lang="en-US" dirty="0" smtClean="0"/>
              <a:t>Enabling Communication via I2C and serial </a:t>
            </a:r>
            <a:endParaRPr lang="en-US" dirty="0"/>
          </a:p>
        </p:txBody>
      </p:sp>
    </p:spTree>
    <p:extLst>
      <p:ext uri="{BB962C8B-B14F-4D97-AF65-F5344CB8AC3E}">
        <p14:creationId xmlns:p14="http://schemas.microsoft.com/office/powerpoint/2010/main" val="49320559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Shape 457"/>
          <p:cNvSpPr txBox="1">
            <a:spLocks noGrp="1"/>
          </p:cNvSpPr>
          <p:nvPr>
            <p:ph type="title"/>
          </p:nvPr>
        </p:nvSpPr>
        <p:spPr>
          <a:xfrm>
            <a:off x="-1" y="320511"/>
            <a:ext cx="7626285" cy="1696825"/>
          </a:xfrm>
          <a:prstGeom prst="rect">
            <a:avLst/>
          </a:prstGeom>
        </p:spPr>
        <p:txBody>
          <a:bodyPr lIns="91425" tIns="91425" rIns="91425" bIns="91425" anchor="b" anchorCtr="0">
            <a:noAutofit/>
          </a:bodyPr>
          <a:lstStyle/>
          <a:p>
            <a:pPr algn="ctr"/>
            <a:r>
              <a:rPr lang="en-US" dirty="0" smtClean="0"/>
              <a:t>Using </a:t>
            </a:r>
            <a:r>
              <a:rPr lang="en-US" dirty="0"/>
              <a:t>the Mahoney filter to convert sensor data to </a:t>
            </a:r>
            <a:r>
              <a:rPr lang="en-US" dirty="0" smtClean="0"/>
              <a:t>quaternion. Then to yaw, pitch and roll.</a:t>
            </a:r>
            <a:r>
              <a:rPr lang="en-US" dirty="0"/>
              <a:t/>
            </a:r>
            <a:br>
              <a:rPr lang="en-US" dirty="0"/>
            </a:br>
            <a:r>
              <a:rPr lang="en-US" dirty="0"/>
              <a:t> </a:t>
            </a:r>
          </a:p>
        </p:txBody>
      </p:sp>
      <p:pic>
        <p:nvPicPr>
          <p:cNvPr id="4" name="Picture 3"/>
          <p:cNvPicPr>
            <a:picLocks noChangeAspect="1"/>
          </p:cNvPicPr>
          <p:nvPr/>
        </p:nvPicPr>
        <p:blipFill>
          <a:blip r:embed="rId3"/>
          <a:stretch>
            <a:fillRect/>
          </a:stretch>
        </p:blipFill>
        <p:spPr>
          <a:xfrm>
            <a:off x="333375" y="2017336"/>
            <a:ext cx="11525250" cy="466725"/>
          </a:xfrm>
          <a:prstGeom prst="rect">
            <a:avLst/>
          </a:prstGeom>
        </p:spPr>
      </p:pic>
      <p:pic>
        <p:nvPicPr>
          <p:cNvPr id="7" name="Picture 6"/>
          <p:cNvPicPr>
            <a:picLocks noChangeAspect="1"/>
          </p:cNvPicPr>
          <p:nvPr/>
        </p:nvPicPr>
        <p:blipFill>
          <a:blip r:embed="rId4"/>
          <a:stretch>
            <a:fillRect/>
          </a:stretch>
        </p:blipFill>
        <p:spPr>
          <a:xfrm>
            <a:off x="333375" y="2631249"/>
            <a:ext cx="3962400" cy="800100"/>
          </a:xfrm>
          <a:prstGeom prst="rect">
            <a:avLst/>
          </a:prstGeom>
        </p:spPr>
      </p:pic>
      <p:pic>
        <p:nvPicPr>
          <p:cNvPr id="9" name="Picture 8"/>
          <p:cNvPicPr>
            <a:picLocks noChangeAspect="1"/>
          </p:cNvPicPr>
          <p:nvPr/>
        </p:nvPicPr>
        <p:blipFill>
          <a:blip r:embed="rId5"/>
          <a:stretch>
            <a:fillRect/>
          </a:stretch>
        </p:blipFill>
        <p:spPr>
          <a:xfrm>
            <a:off x="6010458" y="2631249"/>
            <a:ext cx="5848167" cy="3430275"/>
          </a:xfrm>
          <a:prstGeom prst="rect">
            <a:avLst/>
          </a:prstGeom>
        </p:spPr>
      </p:pic>
      <p:sp>
        <p:nvSpPr>
          <p:cNvPr id="10" name="Rectangle 9"/>
          <p:cNvSpPr/>
          <p:nvPr/>
        </p:nvSpPr>
        <p:spPr>
          <a:xfrm>
            <a:off x="5364590" y="6208712"/>
            <a:ext cx="6721712" cy="307777"/>
          </a:xfrm>
          <a:prstGeom prst="rect">
            <a:avLst/>
          </a:prstGeom>
        </p:spPr>
        <p:txBody>
          <a:bodyPr wrap="none">
            <a:spAutoFit/>
          </a:bodyPr>
          <a:lstStyle/>
          <a:p>
            <a:r>
              <a:rPr lang="en-US" dirty="0"/>
              <a:t>Source: http://www.lucidarme.me/wp-content/uploads/2015/01/AxisOrientation.png</a:t>
            </a:r>
          </a:p>
        </p:txBody>
      </p:sp>
    </p:spTree>
    <p:extLst>
      <p:ext uri="{BB962C8B-B14F-4D97-AF65-F5344CB8AC3E}">
        <p14:creationId xmlns:p14="http://schemas.microsoft.com/office/powerpoint/2010/main" val="13447376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2" name="Title 1"/>
          <p:cNvSpPr>
            <a:spLocks noGrp="1"/>
          </p:cNvSpPr>
          <p:nvPr>
            <p:ph type="title"/>
          </p:nvPr>
        </p:nvSpPr>
        <p:spPr>
          <a:xfrm>
            <a:off x="1916502" y="2367157"/>
            <a:ext cx="9494448" cy="1142385"/>
          </a:xfrm>
        </p:spPr>
        <p:txBody>
          <a:bodyPr/>
          <a:lstStyle/>
          <a:p>
            <a:r>
              <a:rPr lang="en-US" sz="4800" dirty="0" smtClean="0"/>
              <a:t>Live demo on Arduino IDE</a:t>
            </a:r>
            <a:endParaRPr lang="en-US" sz="4800" dirty="0"/>
          </a:p>
        </p:txBody>
      </p:sp>
    </p:spTree>
    <p:extLst>
      <p:ext uri="{BB962C8B-B14F-4D97-AF65-F5344CB8AC3E}">
        <p14:creationId xmlns:p14="http://schemas.microsoft.com/office/powerpoint/2010/main" val="42851797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2" name="Title 1"/>
          <p:cNvSpPr>
            <a:spLocks noGrp="1"/>
          </p:cNvSpPr>
          <p:nvPr>
            <p:ph type="title"/>
          </p:nvPr>
        </p:nvSpPr>
        <p:spPr>
          <a:xfrm>
            <a:off x="1916502" y="2367157"/>
            <a:ext cx="7348268" cy="1142385"/>
          </a:xfrm>
        </p:spPr>
        <p:txBody>
          <a:bodyPr/>
          <a:lstStyle/>
          <a:p>
            <a:r>
              <a:rPr lang="en-US" sz="4800" dirty="0"/>
              <a:t>Thank you for listening!</a:t>
            </a:r>
          </a:p>
        </p:txBody>
      </p:sp>
    </p:spTree>
    <p:extLst>
      <p:ext uri="{BB962C8B-B14F-4D97-AF65-F5344CB8AC3E}">
        <p14:creationId xmlns:p14="http://schemas.microsoft.com/office/powerpoint/2010/main" val="20774750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8824" y="211244"/>
            <a:ext cx="7738872" cy="1142385"/>
          </a:xfrm>
        </p:spPr>
        <p:txBody>
          <a:bodyPr/>
          <a:lstStyle/>
          <a:p>
            <a:r>
              <a:rPr lang="en-US" dirty="0"/>
              <a:t>Elevator Pitch </a:t>
            </a:r>
          </a:p>
        </p:txBody>
      </p:sp>
      <p:pic>
        <p:nvPicPr>
          <p:cNvPr id="1026" name="Picture 2" descr="https://www.scienceabc.com/wp-content/uploads/2015/10/airplan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2072" y="236946"/>
            <a:ext cx="5030250" cy="335517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bsscommerce.com/wp/wp-content/uploads/2015/10/discount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172" y="211244"/>
            <a:ext cx="5756292" cy="450429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rockwellcollins.com/Data/News/2013_Cal_Yr/CS/~/media/Images/Products%20and%20Systems/Displays/Head-up%20Displays/Rockwell%20Collins%20HGS.ashx"/>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90359" y="3308860"/>
            <a:ext cx="5030251" cy="354914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safety"/>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4309" y="4171950"/>
            <a:ext cx="6496050" cy="2686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814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anim calcmode="lin" valueType="num">
                                      <p:cBhvr additive="base">
                                        <p:cTn id="7" dur="500" fill="hold"/>
                                        <p:tgtEl>
                                          <p:spTgt spid="1030"/>
                                        </p:tgtEl>
                                        <p:attrNameLst>
                                          <p:attrName>ppt_x</p:attrName>
                                        </p:attrNameLst>
                                      </p:cBhvr>
                                      <p:tavLst>
                                        <p:tav tm="0">
                                          <p:val>
                                            <p:strVal val="#ppt_x"/>
                                          </p:val>
                                        </p:tav>
                                        <p:tav tm="100000">
                                          <p:val>
                                            <p:strVal val="#ppt_x"/>
                                          </p:val>
                                        </p:tav>
                                      </p:tavLst>
                                    </p:anim>
                                    <p:anim calcmode="lin" valueType="num">
                                      <p:cBhvr additive="base">
                                        <p:cTn id="8" dur="500" fill="hold"/>
                                        <p:tgtEl>
                                          <p:spTgt spid="103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nodeType="clickEffect">
                                  <p:stCondLst>
                                    <p:cond delay="0"/>
                                  </p:stCondLst>
                                  <p:childTnLst>
                                    <p:set>
                                      <p:cBhvr>
                                        <p:cTn id="12" dur="1" fill="hold">
                                          <p:stCondLst>
                                            <p:cond delay="0"/>
                                          </p:stCondLst>
                                        </p:cTn>
                                        <p:tgtEl>
                                          <p:spTgt spid="1032"/>
                                        </p:tgtEl>
                                        <p:attrNameLst>
                                          <p:attrName>style.visibility</p:attrName>
                                        </p:attrNameLst>
                                      </p:cBhvr>
                                      <p:to>
                                        <p:strVal val="visible"/>
                                      </p:to>
                                    </p:set>
                                    <p:anim calcmode="lin" valueType="num">
                                      <p:cBhvr>
                                        <p:cTn id="13" dur="1000" fill="hold"/>
                                        <p:tgtEl>
                                          <p:spTgt spid="1032"/>
                                        </p:tgtEl>
                                        <p:attrNameLst>
                                          <p:attrName>ppt_w</p:attrName>
                                        </p:attrNameLst>
                                      </p:cBhvr>
                                      <p:tavLst>
                                        <p:tav tm="0">
                                          <p:val>
                                            <p:fltVal val="0"/>
                                          </p:val>
                                        </p:tav>
                                        <p:tav tm="100000">
                                          <p:val>
                                            <p:strVal val="#ppt_w"/>
                                          </p:val>
                                        </p:tav>
                                      </p:tavLst>
                                    </p:anim>
                                    <p:anim calcmode="lin" valueType="num">
                                      <p:cBhvr>
                                        <p:cTn id="14" dur="1000" fill="hold"/>
                                        <p:tgtEl>
                                          <p:spTgt spid="1032"/>
                                        </p:tgtEl>
                                        <p:attrNameLst>
                                          <p:attrName>ppt_h</p:attrName>
                                        </p:attrNameLst>
                                      </p:cBhvr>
                                      <p:tavLst>
                                        <p:tav tm="0">
                                          <p:val>
                                            <p:fltVal val="0"/>
                                          </p:val>
                                        </p:tav>
                                        <p:tav tm="100000">
                                          <p:val>
                                            <p:strVal val="#ppt_h"/>
                                          </p:val>
                                        </p:tav>
                                      </p:tavLst>
                                    </p:anim>
                                    <p:anim calcmode="lin" valueType="num">
                                      <p:cBhvr>
                                        <p:cTn id="15" dur="1000" fill="hold"/>
                                        <p:tgtEl>
                                          <p:spTgt spid="1032"/>
                                        </p:tgtEl>
                                        <p:attrNameLst>
                                          <p:attrName>style.rotation</p:attrName>
                                        </p:attrNameLst>
                                      </p:cBhvr>
                                      <p:tavLst>
                                        <p:tav tm="0">
                                          <p:val>
                                            <p:fltVal val="90"/>
                                          </p:val>
                                        </p:tav>
                                        <p:tav tm="100000">
                                          <p:val>
                                            <p:fltVal val="0"/>
                                          </p:val>
                                        </p:tav>
                                      </p:tavLst>
                                    </p:anim>
                                    <p:animEffect transition="in" filter="fade">
                                      <p:cBhvr>
                                        <p:cTn id="16" dur="1000"/>
                                        <p:tgtEl>
                                          <p:spTgt spid="1032"/>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nodeType="clickEffect">
                                  <p:stCondLst>
                                    <p:cond delay="0"/>
                                  </p:stCondLst>
                                  <p:childTnLst>
                                    <p:set>
                                      <p:cBhvr>
                                        <p:cTn id="20" dur="1" fill="hold">
                                          <p:stCondLst>
                                            <p:cond delay="0"/>
                                          </p:stCondLst>
                                        </p:cTn>
                                        <p:tgtEl>
                                          <p:spTgt spid="1028"/>
                                        </p:tgtEl>
                                        <p:attrNameLst>
                                          <p:attrName>style.visibility</p:attrName>
                                        </p:attrNameLst>
                                      </p:cBhvr>
                                      <p:to>
                                        <p:strVal val="visible"/>
                                      </p:to>
                                    </p:set>
                                    <p:animEffect transition="in" filter="barn(inVertical)">
                                      <p:cBhvr>
                                        <p:cTn id="21" dur="500"/>
                                        <p:tgtEl>
                                          <p:spTgt spid="1028"/>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026"/>
                                        </p:tgtEl>
                                        <p:attrNameLst>
                                          <p:attrName>style.visibility</p:attrName>
                                        </p:attrNameLst>
                                      </p:cBhvr>
                                      <p:to>
                                        <p:strVal val="visible"/>
                                      </p:to>
                                    </p:set>
                                    <p:animEffect transition="in" filter="fade">
                                      <p:cBhvr>
                                        <p:cTn id="26" dur="1000"/>
                                        <p:tgtEl>
                                          <p:spTgt spid="1026"/>
                                        </p:tgtEl>
                                      </p:cBhvr>
                                    </p:animEffect>
                                    <p:anim calcmode="lin" valueType="num">
                                      <p:cBhvr>
                                        <p:cTn id="27" dur="1000" fill="hold"/>
                                        <p:tgtEl>
                                          <p:spTgt spid="1026"/>
                                        </p:tgtEl>
                                        <p:attrNameLst>
                                          <p:attrName>ppt_x</p:attrName>
                                        </p:attrNameLst>
                                      </p:cBhvr>
                                      <p:tavLst>
                                        <p:tav tm="0">
                                          <p:val>
                                            <p:strVal val="#ppt_x"/>
                                          </p:val>
                                        </p:tav>
                                        <p:tav tm="100000">
                                          <p:val>
                                            <p:strVal val="#ppt_x"/>
                                          </p:val>
                                        </p:tav>
                                      </p:tavLst>
                                    </p:anim>
                                    <p:anim calcmode="lin" valueType="num">
                                      <p:cBhvr>
                                        <p:cTn id="28"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1951" y="1675437"/>
            <a:ext cx="5612853" cy="3681370"/>
          </a:xfrm>
          <a:prstGeom prst="rect">
            <a:avLst/>
          </a:prstGeom>
        </p:spPr>
      </p:pic>
      <p:sp>
        <p:nvSpPr>
          <p:cNvPr id="4" name="Title 1"/>
          <p:cNvSpPr txBox="1">
            <a:spLocks/>
          </p:cNvSpPr>
          <p:nvPr/>
        </p:nvSpPr>
        <p:spPr>
          <a:xfrm>
            <a:off x="228600" y="285750"/>
            <a:ext cx="11830049" cy="703268"/>
          </a:xfrm>
          <a:prstGeom prst="rect">
            <a:avLst/>
          </a:prstGeom>
          <a:noFill/>
          <a:ln>
            <a:noFill/>
          </a:ln>
        </p:spPr>
        <p:txBody>
          <a:bodyPr lIns="0" tIns="0" rIns="0" bIns="0" anchor="b" anchorCtr="0">
            <a:noAutofit/>
          </a:bodyPr>
          <a:lstStyle>
            <a:defPPr marR="0" lvl="0" algn="l" rtl="0">
              <a:lnSpc>
                <a:spcPct val="100000"/>
              </a:lnSpc>
              <a:spcBef>
                <a:spcPts val="0"/>
              </a:spcBef>
              <a:spcAft>
                <a:spcPts val="0"/>
              </a:spcAft>
            </a:defPPr>
            <a:lvl1pPr marL="0" marR="0" lvl="0" indent="0" algn="l" rtl="0">
              <a:lnSpc>
                <a:spcPct val="90000"/>
              </a:lnSpc>
              <a:spcBef>
                <a:spcPts val="0"/>
              </a:spcBef>
              <a:spcAft>
                <a:spcPts val="0"/>
              </a:spcAft>
              <a:buClr>
                <a:schemeClr val="accent1"/>
              </a:buClr>
              <a:buFont typeface="Arial"/>
              <a:buNone/>
              <a:defRPr sz="3200" b="1" i="0" u="none" strike="noStrike" cap="none">
                <a:solidFill>
                  <a:schemeClr val="accen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sz="4000" cap="all" dirty="0" smtClean="0"/>
              <a:t>Head-UP Display auto-alignment system</a:t>
            </a:r>
            <a:endParaRPr lang="en-US" sz="4000" cap="all"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5500" y="1675437"/>
            <a:ext cx="6286500" cy="3532414"/>
          </a:xfrm>
          <a:prstGeom prst="rect">
            <a:avLst/>
          </a:prstGeom>
        </p:spPr>
      </p:pic>
    </p:spTree>
    <p:extLst>
      <p:ext uri="{BB962C8B-B14F-4D97-AF65-F5344CB8AC3E}">
        <p14:creationId xmlns:p14="http://schemas.microsoft.com/office/powerpoint/2010/main" val="2900817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2" name="Title 1"/>
          <p:cNvSpPr>
            <a:spLocks noGrp="1"/>
          </p:cNvSpPr>
          <p:nvPr>
            <p:ph type="title"/>
          </p:nvPr>
        </p:nvSpPr>
        <p:spPr>
          <a:xfrm>
            <a:off x="182952" y="247650"/>
            <a:ext cx="9494448" cy="666135"/>
          </a:xfrm>
        </p:spPr>
        <p:txBody>
          <a:bodyPr/>
          <a:lstStyle/>
          <a:p>
            <a:r>
              <a:rPr lang="en-US" sz="4000" dirty="0" smtClean="0"/>
              <a:t>Project Recap</a:t>
            </a:r>
            <a:endParaRPr lang="en-US" sz="4000"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11002" b="46135"/>
          <a:stretch/>
        </p:blipFill>
        <p:spPr>
          <a:xfrm>
            <a:off x="630937" y="747251"/>
            <a:ext cx="10817211" cy="3516241"/>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4321" y="4187885"/>
            <a:ext cx="2552040" cy="1915346"/>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35702" y="4314589"/>
            <a:ext cx="1828800" cy="1828800"/>
          </a:xfrm>
          <a:prstGeom prst="rect">
            <a:avLst/>
          </a:prstGeom>
        </p:spPr>
      </p:pic>
      <p:cxnSp>
        <p:nvCxnSpPr>
          <p:cNvPr id="9" name="Straight Arrow Connector 8"/>
          <p:cNvCxnSpPr/>
          <p:nvPr/>
        </p:nvCxnSpPr>
        <p:spPr>
          <a:xfrm>
            <a:off x="4027278" y="3851855"/>
            <a:ext cx="0" cy="7315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Straight Arrow Connector 9"/>
          <p:cNvCxnSpPr/>
          <p:nvPr/>
        </p:nvCxnSpPr>
        <p:spPr>
          <a:xfrm>
            <a:off x="7370341" y="3381780"/>
            <a:ext cx="0" cy="7315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85453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2" name="Title 1"/>
          <p:cNvSpPr>
            <a:spLocks noGrp="1"/>
          </p:cNvSpPr>
          <p:nvPr>
            <p:ph type="title"/>
          </p:nvPr>
        </p:nvSpPr>
        <p:spPr>
          <a:xfrm>
            <a:off x="118012" y="43749"/>
            <a:ext cx="9494448" cy="666135"/>
          </a:xfrm>
        </p:spPr>
        <p:txBody>
          <a:bodyPr/>
          <a:lstStyle/>
          <a:p>
            <a:r>
              <a:rPr lang="en-US" sz="4000" dirty="0" smtClean="0"/>
              <a:t>Current Stage &amp; Remain</a:t>
            </a:r>
            <a:endParaRPr lang="en-US" sz="4000" dirty="0"/>
          </a:p>
        </p:txBody>
      </p:sp>
      <p:sp>
        <p:nvSpPr>
          <p:cNvPr id="4" name="TextBox 3"/>
          <p:cNvSpPr txBox="1"/>
          <p:nvPr/>
        </p:nvSpPr>
        <p:spPr>
          <a:xfrm>
            <a:off x="1444807" y="3059340"/>
            <a:ext cx="960519" cy="307777"/>
          </a:xfrm>
          <a:prstGeom prst="rect">
            <a:avLst/>
          </a:prstGeom>
          <a:noFill/>
        </p:spPr>
        <p:txBody>
          <a:bodyPr wrap="none" rtlCol="0">
            <a:spAutoFit/>
          </a:bodyPr>
          <a:lstStyle/>
          <a:p>
            <a:r>
              <a:rPr lang="en-US" dirty="0" smtClean="0"/>
              <a:t>Hardware</a:t>
            </a:r>
            <a:endParaRPr lang="en-US"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4755" b="9303"/>
          <a:stretch/>
        </p:blipFill>
        <p:spPr>
          <a:xfrm>
            <a:off x="182951" y="709884"/>
            <a:ext cx="3669520" cy="236522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15448" y="709884"/>
            <a:ext cx="4184671" cy="2773021"/>
          </a:xfrm>
          <a:prstGeom prst="rect">
            <a:avLst/>
          </a:prstGeom>
        </p:spPr>
      </p:pic>
      <p:pic>
        <p:nvPicPr>
          <p:cNvPr id="7" name="Picture 6"/>
          <p:cNvPicPr>
            <a:picLocks noChangeAspect="1"/>
          </p:cNvPicPr>
          <p:nvPr/>
        </p:nvPicPr>
        <p:blipFill rotWithShape="1">
          <a:blip r:embed="rId5"/>
          <a:srcRect l="38100" t="5580" r="4900" b="18116"/>
          <a:stretch/>
        </p:blipFill>
        <p:spPr>
          <a:xfrm>
            <a:off x="2716194" y="2563495"/>
            <a:ext cx="4162419" cy="3132768"/>
          </a:xfrm>
          <a:prstGeom prst="rect">
            <a:avLst/>
          </a:prstGeom>
        </p:spPr>
      </p:pic>
      <p:sp>
        <p:nvSpPr>
          <p:cNvPr id="8" name="TextBox 7"/>
          <p:cNvSpPr txBox="1"/>
          <p:nvPr/>
        </p:nvSpPr>
        <p:spPr>
          <a:xfrm>
            <a:off x="4317143" y="5696263"/>
            <a:ext cx="503664" cy="307777"/>
          </a:xfrm>
          <a:prstGeom prst="rect">
            <a:avLst/>
          </a:prstGeom>
          <a:noFill/>
        </p:spPr>
        <p:txBody>
          <a:bodyPr wrap="none" rtlCol="0">
            <a:spAutoFit/>
          </a:bodyPr>
          <a:lstStyle/>
          <a:p>
            <a:r>
              <a:rPr lang="en-US" dirty="0" smtClean="0"/>
              <a:t>GUI</a:t>
            </a:r>
            <a:endParaRPr lang="en-US" dirty="0"/>
          </a:p>
        </p:txBody>
      </p:sp>
      <p:sp>
        <p:nvSpPr>
          <p:cNvPr id="9" name="TextBox 8"/>
          <p:cNvSpPr txBox="1"/>
          <p:nvPr/>
        </p:nvSpPr>
        <p:spPr>
          <a:xfrm>
            <a:off x="7827523" y="3473102"/>
            <a:ext cx="891591" cy="307777"/>
          </a:xfrm>
          <a:prstGeom prst="rect">
            <a:avLst/>
          </a:prstGeom>
          <a:noFill/>
        </p:spPr>
        <p:txBody>
          <a:bodyPr wrap="none" rtlCol="0">
            <a:spAutoFit/>
          </a:bodyPr>
          <a:lstStyle/>
          <a:p>
            <a:r>
              <a:rPr lang="en-US" dirty="0" smtClean="0"/>
              <a:t>Software</a:t>
            </a:r>
            <a:endParaRPr lang="en-US" dirty="0"/>
          </a:p>
        </p:txBody>
      </p:sp>
    </p:spTree>
    <p:extLst>
      <p:ext uri="{BB962C8B-B14F-4D97-AF65-F5344CB8AC3E}">
        <p14:creationId xmlns:p14="http://schemas.microsoft.com/office/powerpoint/2010/main" val="17894906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174668"/>
            <a:ext cx="9601200" cy="1142385"/>
          </a:xfrm>
        </p:spPr>
        <p:txBody>
          <a:bodyPr/>
          <a:lstStyle/>
          <a:p>
            <a:r>
              <a:rPr lang="en-US" dirty="0"/>
              <a:t>Current Stage &amp; Remaining Works</a:t>
            </a:r>
          </a:p>
        </p:txBody>
      </p:sp>
      <p:sp>
        <p:nvSpPr>
          <p:cNvPr id="3" name="Text Placeholder 2"/>
          <p:cNvSpPr>
            <a:spLocks noGrp="1"/>
          </p:cNvSpPr>
          <p:nvPr>
            <p:ph type="body" idx="1"/>
          </p:nvPr>
        </p:nvSpPr>
        <p:spPr>
          <a:xfrm>
            <a:off x="1295400" y="1487424"/>
            <a:ext cx="4666488" cy="3809998"/>
          </a:xfrm>
        </p:spPr>
        <p:txBody>
          <a:bodyPr/>
          <a:lstStyle/>
          <a:p>
            <a:r>
              <a:rPr lang="en-US" dirty="0"/>
              <a:t> I have finished connecting the user interface with the Arduino portion of the project. </a:t>
            </a:r>
          </a:p>
          <a:p>
            <a:r>
              <a:rPr lang="en-US" dirty="0"/>
              <a:t> I have finished implementing the statistical analysis portion of the project to the Arduino code. </a:t>
            </a:r>
          </a:p>
          <a:p>
            <a:r>
              <a:rPr lang="en-US" dirty="0"/>
              <a:t> All of my requirement responsibility have been fulfilled. </a:t>
            </a:r>
          </a:p>
          <a:p>
            <a:r>
              <a:rPr lang="en-US" dirty="0"/>
              <a:t> Keep improving and keep working on the project just to see if we can also solve the stretch goal of this project  </a:t>
            </a:r>
          </a:p>
        </p:txBody>
      </p:sp>
      <p:pic>
        <p:nvPicPr>
          <p:cNvPr id="4" name="Picture 3"/>
          <p:cNvPicPr>
            <a:picLocks noChangeAspect="1"/>
          </p:cNvPicPr>
          <p:nvPr/>
        </p:nvPicPr>
        <p:blipFill>
          <a:blip r:embed="rId2"/>
          <a:stretch>
            <a:fillRect/>
          </a:stretch>
        </p:blipFill>
        <p:spPr>
          <a:xfrm>
            <a:off x="6096000" y="1921915"/>
            <a:ext cx="5279136" cy="3111191"/>
          </a:xfrm>
          <a:prstGeom prst="rect">
            <a:avLst/>
          </a:prstGeom>
        </p:spPr>
      </p:pic>
      <p:sp>
        <p:nvSpPr>
          <p:cNvPr id="5" name="Rectangle 4"/>
          <p:cNvSpPr/>
          <p:nvPr/>
        </p:nvSpPr>
        <p:spPr>
          <a:xfrm>
            <a:off x="6382512" y="6170549"/>
            <a:ext cx="8114338" cy="246221"/>
          </a:xfrm>
          <a:prstGeom prst="rect">
            <a:avLst/>
          </a:prstGeom>
        </p:spPr>
        <p:txBody>
          <a:bodyPr wrap="square">
            <a:spAutoFit/>
          </a:bodyPr>
          <a:lstStyle/>
          <a:p>
            <a:r>
              <a:rPr lang="en-US" sz="1000" dirty="0"/>
              <a:t>Source: http://www.kidsindustries.com/files/large/7e67fc67bcfd578da574731d43df9dd5.png</a:t>
            </a:r>
          </a:p>
        </p:txBody>
      </p:sp>
    </p:spTree>
    <p:extLst>
      <p:ext uri="{BB962C8B-B14F-4D97-AF65-F5344CB8AC3E}">
        <p14:creationId xmlns:p14="http://schemas.microsoft.com/office/powerpoint/2010/main" val="22089304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7112" y="174668"/>
            <a:ext cx="9601200" cy="1142385"/>
          </a:xfrm>
        </p:spPr>
        <p:txBody>
          <a:bodyPr/>
          <a:lstStyle/>
          <a:p>
            <a:r>
              <a:rPr lang="en-US" dirty="0"/>
              <a:t>Improvements </a:t>
            </a:r>
          </a:p>
        </p:txBody>
      </p:sp>
      <p:sp>
        <p:nvSpPr>
          <p:cNvPr id="3" name="Text Placeholder 2"/>
          <p:cNvSpPr>
            <a:spLocks noGrp="1"/>
          </p:cNvSpPr>
          <p:nvPr>
            <p:ph type="body" idx="1"/>
          </p:nvPr>
        </p:nvSpPr>
        <p:spPr>
          <a:xfrm>
            <a:off x="1167384" y="1524317"/>
            <a:ext cx="4282440" cy="3809998"/>
          </a:xfrm>
        </p:spPr>
        <p:txBody>
          <a:bodyPr/>
          <a:lstStyle/>
          <a:p>
            <a:r>
              <a:rPr lang="en-US" dirty="0"/>
              <a:t> I change the 2-D gauge like graphical user interface to a more robust 3-D simulation graphical user interface </a:t>
            </a:r>
          </a:p>
          <a:p>
            <a:r>
              <a:rPr lang="en-US" dirty="0"/>
              <a:t> I think it is better for demonstration and easier to visualize the change on the airplane </a:t>
            </a:r>
          </a:p>
        </p:txBody>
      </p:sp>
      <p:pic>
        <p:nvPicPr>
          <p:cNvPr id="4" name="Picture 3"/>
          <p:cNvPicPr>
            <a:picLocks noChangeAspect="1"/>
          </p:cNvPicPr>
          <p:nvPr/>
        </p:nvPicPr>
        <p:blipFill rotWithShape="1">
          <a:blip r:embed="rId2"/>
          <a:srcRect l="38100" t="5580" r="4900" b="18116"/>
          <a:stretch/>
        </p:blipFill>
        <p:spPr>
          <a:xfrm>
            <a:off x="5669280" y="835467"/>
            <a:ext cx="5977490" cy="4498848"/>
          </a:xfrm>
          <a:prstGeom prst="rect">
            <a:avLst/>
          </a:prstGeom>
        </p:spPr>
      </p:pic>
    </p:spTree>
    <p:extLst>
      <p:ext uri="{BB962C8B-B14F-4D97-AF65-F5344CB8AC3E}">
        <p14:creationId xmlns:p14="http://schemas.microsoft.com/office/powerpoint/2010/main" val="41537520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192956"/>
            <a:ext cx="9601200" cy="1142385"/>
          </a:xfrm>
        </p:spPr>
        <p:txBody>
          <a:bodyPr/>
          <a:lstStyle/>
          <a:p>
            <a:r>
              <a:rPr lang="en-US" dirty="0"/>
              <a:t>Statistical Analysis </a:t>
            </a:r>
          </a:p>
        </p:txBody>
      </p:sp>
      <p:sp>
        <p:nvSpPr>
          <p:cNvPr id="3" name="Text Placeholder 2"/>
          <p:cNvSpPr>
            <a:spLocks noGrp="1"/>
          </p:cNvSpPr>
          <p:nvPr>
            <p:ph type="body" idx="1"/>
          </p:nvPr>
        </p:nvSpPr>
        <p:spPr>
          <a:xfrm>
            <a:off x="1295400" y="1578864"/>
            <a:ext cx="4812792" cy="3809998"/>
          </a:xfrm>
        </p:spPr>
        <p:txBody>
          <a:bodyPr/>
          <a:lstStyle/>
          <a:p>
            <a:r>
              <a:rPr lang="en-US" dirty="0"/>
              <a:t> Implemented in Arduino IDE </a:t>
            </a:r>
          </a:p>
          <a:p>
            <a:r>
              <a:rPr lang="en-US" dirty="0"/>
              <a:t>Taking 60 samples to find the confidence interval </a:t>
            </a:r>
          </a:p>
          <a:p>
            <a:r>
              <a:rPr lang="en-US" dirty="0"/>
              <a:t> The data that we get is stable and achieve the desired accuracy of within </a:t>
            </a:r>
            <a:r>
              <a:rPr lang="en-US" dirty="0" err="1"/>
              <a:t>miliradians</a:t>
            </a:r>
            <a:r>
              <a:rPr lang="en-US" dirty="0"/>
              <a:t> range </a:t>
            </a:r>
          </a:p>
        </p:txBody>
      </p:sp>
      <p:pic>
        <p:nvPicPr>
          <p:cNvPr id="4" name="Picture 2" descr="https://i1.wp.com/cpmc.coriell.org/images/c_interval.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7186" y="1214393"/>
            <a:ext cx="5002941" cy="388012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7925362" y="6170550"/>
            <a:ext cx="3815534" cy="246221"/>
          </a:xfrm>
          <a:prstGeom prst="rect">
            <a:avLst/>
          </a:prstGeom>
        </p:spPr>
        <p:txBody>
          <a:bodyPr wrap="square">
            <a:spAutoFit/>
          </a:bodyPr>
          <a:lstStyle/>
          <a:p>
            <a:r>
              <a:rPr lang="en-US" sz="1000" dirty="0"/>
              <a:t>Source: https://i1.wp.com/cpmc.coriell.org/images/c_interval.gif</a:t>
            </a:r>
          </a:p>
        </p:txBody>
      </p:sp>
    </p:spTree>
    <p:extLst>
      <p:ext uri="{BB962C8B-B14F-4D97-AF65-F5344CB8AC3E}">
        <p14:creationId xmlns:p14="http://schemas.microsoft.com/office/powerpoint/2010/main" val="56425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76728" y="2259500"/>
            <a:ext cx="6696456" cy="1142385"/>
          </a:xfrm>
        </p:spPr>
        <p:txBody>
          <a:bodyPr/>
          <a:lstStyle/>
          <a:p>
            <a:r>
              <a:rPr lang="en-US" dirty="0"/>
              <a:t>Statistical Analysis Code Review </a:t>
            </a:r>
          </a:p>
        </p:txBody>
      </p:sp>
    </p:spTree>
    <p:extLst>
      <p:ext uri="{BB962C8B-B14F-4D97-AF65-F5344CB8AC3E}">
        <p14:creationId xmlns:p14="http://schemas.microsoft.com/office/powerpoint/2010/main" val="3031254905"/>
      </p:ext>
    </p:extLst>
  </p:cSld>
  <p:clrMapOvr>
    <a:masterClrMapping/>
  </p:clrMapOvr>
</p:sld>
</file>

<file path=ppt/theme/theme1.xml><?xml version="1.0" encoding="utf-8"?>
<a:theme xmlns:a="http://schemas.openxmlformats.org/drawingml/2006/main" name="Diamond Grid 16x9">
  <a:themeElements>
    <a:clrScheme name="DiamondGrid">
      <a:dk1>
        <a:srgbClr val="2D2E2D"/>
      </a:dk1>
      <a:lt1>
        <a:srgbClr val="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876</TotalTime>
  <Words>820</Words>
  <Application>Microsoft Macintosh PowerPoint</Application>
  <PresentationFormat>Widescreen</PresentationFormat>
  <Paragraphs>69</Paragraphs>
  <Slides>18</Slides>
  <Notes>11</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18</vt:i4>
      </vt:variant>
    </vt:vector>
  </HeadingPairs>
  <TitlesOfParts>
    <vt:vector size="20" baseType="lpstr">
      <vt:lpstr>Arial</vt:lpstr>
      <vt:lpstr>Diamond Grid 16x9</vt:lpstr>
      <vt:lpstr>Spring 2017 Midterm Progress Report</vt:lpstr>
      <vt:lpstr>Elevator Pitch </vt:lpstr>
      <vt:lpstr>PowerPoint Presentation</vt:lpstr>
      <vt:lpstr>Project Recap</vt:lpstr>
      <vt:lpstr>Current Stage &amp; Remain</vt:lpstr>
      <vt:lpstr>Current Stage &amp; Remaining Works</vt:lpstr>
      <vt:lpstr>Improvements </vt:lpstr>
      <vt:lpstr>Statistical Analysis </vt:lpstr>
      <vt:lpstr>Statistical Analysis Code Review </vt:lpstr>
      <vt:lpstr>Graphical User Interface </vt:lpstr>
      <vt:lpstr>Graphical User Interface Code Review</vt:lpstr>
      <vt:lpstr>Demonstration of Graphical User Interface </vt:lpstr>
      <vt:lpstr>Current Stage &amp; Remaining Works</vt:lpstr>
      <vt:lpstr>Enabling Communication via I2C and serial </vt:lpstr>
      <vt:lpstr>Enabling Communication via I2C and serial </vt:lpstr>
      <vt:lpstr>Using the Mahoney filter to convert sensor data to quaternion. Then to yaw, pitch and roll.  </vt:lpstr>
      <vt:lpstr>Live demo on Arduino IDE</vt:lpstr>
      <vt:lpstr>Thank you for listening!</vt:lpstr>
    </vt:vector>
  </TitlesOfParts>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Head-Up Display Alignment System</dc:title>
  <dc:creator>krisna irawan</dc:creator>
  <cp:lastModifiedBy>Luo, Jiongcheng</cp:lastModifiedBy>
  <cp:revision>85</cp:revision>
  <dcterms:modified xsi:type="dcterms:W3CDTF">2017-05-16T04:04:53Z</dcterms:modified>
</cp:coreProperties>
</file>